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handoutMasterIdLst>
    <p:handoutMasterId r:id="rId6"/>
  </p:handoutMasterIdLst>
  <p:sldIdLst>
    <p:sldId id="256" r:id="rId5"/>
  </p:sldIdLst>
  <p:sldSz cx="43891200" cy="21945600"/>
  <p:notesSz cx="37585650" cy="51206400"/>
  <p:defaultTextStyle>
    <a:defPPr>
      <a:defRPr lang="en-US"/>
    </a:defPPr>
    <a:lvl1pPr algn="l" rtl="0" eaLnBrk="0" fontAlgn="base" hangingPunct="0">
      <a:spcBef>
        <a:spcPct val="0"/>
      </a:spcBef>
      <a:spcAft>
        <a:spcPct val="0"/>
      </a:spcAft>
      <a:defRPr sz="1800" kern="1200">
        <a:solidFill>
          <a:schemeClr val="tx1"/>
        </a:solidFill>
        <a:latin typeface="Times New Roman" pitchFamily="18" charset="0"/>
        <a:ea typeface="+mn-ea"/>
        <a:cs typeface="+mn-cs"/>
      </a:defRPr>
    </a:lvl1pPr>
    <a:lvl2pPr marL="335859" algn="l" rtl="0" eaLnBrk="0" fontAlgn="base" hangingPunct="0">
      <a:spcBef>
        <a:spcPct val="0"/>
      </a:spcBef>
      <a:spcAft>
        <a:spcPct val="0"/>
      </a:spcAft>
      <a:defRPr sz="1800" kern="1200">
        <a:solidFill>
          <a:schemeClr val="tx1"/>
        </a:solidFill>
        <a:latin typeface="Times New Roman" pitchFamily="18" charset="0"/>
        <a:ea typeface="+mn-ea"/>
        <a:cs typeface="+mn-cs"/>
      </a:defRPr>
    </a:lvl2pPr>
    <a:lvl3pPr marL="671718" algn="l" rtl="0" eaLnBrk="0" fontAlgn="base" hangingPunct="0">
      <a:spcBef>
        <a:spcPct val="0"/>
      </a:spcBef>
      <a:spcAft>
        <a:spcPct val="0"/>
      </a:spcAft>
      <a:defRPr sz="1800" kern="1200">
        <a:solidFill>
          <a:schemeClr val="tx1"/>
        </a:solidFill>
        <a:latin typeface="Times New Roman" pitchFamily="18" charset="0"/>
        <a:ea typeface="+mn-ea"/>
        <a:cs typeface="+mn-cs"/>
      </a:defRPr>
    </a:lvl3pPr>
    <a:lvl4pPr marL="1007577" algn="l" rtl="0" eaLnBrk="0" fontAlgn="base" hangingPunct="0">
      <a:spcBef>
        <a:spcPct val="0"/>
      </a:spcBef>
      <a:spcAft>
        <a:spcPct val="0"/>
      </a:spcAft>
      <a:defRPr sz="1800" kern="1200">
        <a:solidFill>
          <a:schemeClr val="tx1"/>
        </a:solidFill>
        <a:latin typeface="Times New Roman" pitchFamily="18" charset="0"/>
        <a:ea typeface="+mn-ea"/>
        <a:cs typeface="+mn-cs"/>
      </a:defRPr>
    </a:lvl4pPr>
    <a:lvl5pPr marL="1343436" algn="l" rtl="0" eaLnBrk="0" fontAlgn="base" hangingPunct="0">
      <a:spcBef>
        <a:spcPct val="0"/>
      </a:spcBef>
      <a:spcAft>
        <a:spcPct val="0"/>
      </a:spcAft>
      <a:defRPr sz="1800" kern="1200">
        <a:solidFill>
          <a:schemeClr val="tx1"/>
        </a:solidFill>
        <a:latin typeface="Times New Roman" pitchFamily="18" charset="0"/>
        <a:ea typeface="+mn-ea"/>
        <a:cs typeface="+mn-cs"/>
      </a:defRPr>
    </a:lvl5pPr>
    <a:lvl6pPr marL="1679296" algn="l" defTabSz="671718" rtl="0" eaLnBrk="1" latinLnBrk="0" hangingPunct="1">
      <a:defRPr sz="1800" kern="1200">
        <a:solidFill>
          <a:schemeClr val="tx1"/>
        </a:solidFill>
        <a:latin typeface="Times New Roman" pitchFamily="18" charset="0"/>
        <a:ea typeface="+mn-ea"/>
        <a:cs typeface="+mn-cs"/>
      </a:defRPr>
    </a:lvl6pPr>
    <a:lvl7pPr marL="2015155" algn="l" defTabSz="671718" rtl="0" eaLnBrk="1" latinLnBrk="0" hangingPunct="1">
      <a:defRPr sz="1800" kern="1200">
        <a:solidFill>
          <a:schemeClr val="tx1"/>
        </a:solidFill>
        <a:latin typeface="Times New Roman" pitchFamily="18" charset="0"/>
        <a:ea typeface="+mn-ea"/>
        <a:cs typeface="+mn-cs"/>
      </a:defRPr>
    </a:lvl7pPr>
    <a:lvl8pPr marL="2351014" algn="l" defTabSz="671718" rtl="0" eaLnBrk="1" latinLnBrk="0" hangingPunct="1">
      <a:defRPr sz="1800" kern="1200">
        <a:solidFill>
          <a:schemeClr val="tx1"/>
        </a:solidFill>
        <a:latin typeface="Times New Roman" pitchFamily="18" charset="0"/>
        <a:ea typeface="+mn-ea"/>
        <a:cs typeface="+mn-cs"/>
      </a:defRPr>
    </a:lvl8pPr>
    <a:lvl9pPr marL="2686873" algn="l" defTabSz="671718" rtl="0" eaLnBrk="1" latinLnBrk="0" hangingPunct="1">
      <a:defRPr sz="1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 uri="{2D200454-40CA-4A62-9FC3-DE9A4176ACB9}">
      <p15:notesGuideLst xmlns:p15="http://schemas.microsoft.com/office/powerpoint/2012/main">
        <p15:guide id="1" orient="horz" pos="16128">
          <p15:clr>
            <a:srgbClr val="A4A3A4"/>
          </p15:clr>
        </p15:guide>
        <p15:guide id="2" pos="118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8ED6"/>
    <a:srgbClr val="993366"/>
    <a:srgbClr val="C5B7FF"/>
    <a:srgbClr val="FF9933"/>
    <a:srgbClr val="FF0000"/>
    <a:srgbClr val="009999"/>
    <a:srgbClr val="A6BAD8"/>
    <a:srgbClr val="326598"/>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8273" autoAdjust="0"/>
    <p:restoredTop sz="94660"/>
  </p:normalViewPr>
  <p:slideViewPr>
    <p:cSldViewPr>
      <p:cViewPr>
        <p:scale>
          <a:sx n="50" d="100"/>
          <a:sy n="50" d="100"/>
        </p:scale>
        <p:origin x="272" y="464"/>
      </p:cViewPr>
      <p:guideLst>
        <p:guide orient="horz" pos="6912"/>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 d="100"/>
          <a:sy n="10" d="100"/>
        </p:scale>
        <p:origin x="-2724" y="0"/>
      </p:cViewPr>
      <p:guideLst>
        <p:guide orient="horz" pos="16128"/>
        <p:guide pos="1183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16287750" cy="2659063"/>
          </a:xfrm>
          <a:prstGeom prst="rect">
            <a:avLst/>
          </a:prstGeom>
          <a:noFill/>
          <a:ln w="9525">
            <a:noFill/>
            <a:miter lim="800000"/>
            <a:headEnd/>
            <a:tailEnd/>
          </a:ln>
          <a:effectLst/>
        </p:spPr>
        <p:txBody>
          <a:bodyPr vert="horz" wrap="square" lIns="518666" tIns="259333" rIns="518666" bIns="259333" numCol="1" anchor="t" anchorCtr="0" compatLnSpc="1">
            <a:prstTxWarp prst="textNoShape">
              <a:avLst/>
            </a:prstTxWarp>
          </a:bodyPr>
          <a:lstStyle>
            <a:lvl1pPr defTabSz="5186363">
              <a:defRPr sz="6800" smtClean="0"/>
            </a:lvl1pPr>
          </a:lstStyle>
          <a:p>
            <a:pPr>
              <a:defRPr/>
            </a:pPr>
            <a:endParaRPr lang="en-US"/>
          </a:p>
        </p:txBody>
      </p:sp>
      <p:sp>
        <p:nvSpPr>
          <p:cNvPr id="5123" name="Rectangle 1027"/>
          <p:cNvSpPr>
            <a:spLocks noGrp="1" noChangeArrowheads="1"/>
          </p:cNvSpPr>
          <p:nvPr>
            <p:ph type="dt" sz="quarter" idx="1"/>
          </p:nvPr>
        </p:nvSpPr>
        <p:spPr bwMode="auto">
          <a:xfrm>
            <a:off x="21297900" y="0"/>
            <a:ext cx="16287750" cy="2659063"/>
          </a:xfrm>
          <a:prstGeom prst="rect">
            <a:avLst/>
          </a:prstGeom>
          <a:noFill/>
          <a:ln w="9525">
            <a:noFill/>
            <a:miter lim="800000"/>
            <a:headEnd/>
            <a:tailEnd/>
          </a:ln>
          <a:effectLst/>
        </p:spPr>
        <p:txBody>
          <a:bodyPr vert="horz" wrap="square" lIns="518666" tIns="259333" rIns="518666" bIns="259333" numCol="1" anchor="t" anchorCtr="0" compatLnSpc="1">
            <a:prstTxWarp prst="textNoShape">
              <a:avLst/>
            </a:prstTxWarp>
          </a:bodyPr>
          <a:lstStyle>
            <a:lvl1pPr algn="r" defTabSz="5186363">
              <a:defRPr sz="6800" smtClean="0"/>
            </a:lvl1pPr>
          </a:lstStyle>
          <a:p>
            <a:pPr>
              <a:defRPr/>
            </a:pPr>
            <a:endParaRPr lang="en-US"/>
          </a:p>
        </p:txBody>
      </p:sp>
      <p:sp>
        <p:nvSpPr>
          <p:cNvPr id="5124" name="Rectangle 1028"/>
          <p:cNvSpPr>
            <a:spLocks noGrp="1" noChangeArrowheads="1"/>
          </p:cNvSpPr>
          <p:nvPr>
            <p:ph type="ftr" sz="quarter" idx="2"/>
          </p:nvPr>
        </p:nvSpPr>
        <p:spPr bwMode="auto">
          <a:xfrm>
            <a:off x="0" y="50522188"/>
            <a:ext cx="16287750" cy="2659062"/>
          </a:xfrm>
          <a:prstGeom prst="rect">
            <a:avLst/>
          </a:prstGeom>
          <a:noFill/>
          <a:ln w="9525">
            <a:noFill/>
            <a:miter lim="800000"/>
            <a:headEnd/>
            <a:tailEnd/>
          </a:ln>
          <a:effectLst/>
        </p:spPr>
        <p:txBody>
          <a:bodyPr vert="horz" wrap="square" lIns="518666" tIns="259333" rIns="518666" bIns="259333" numCol="1" anchor="b" anchorCtr="0" compatLnSpc="1">
            <a:prstTxWarp prst="textNoShape">
              <a:avLst/>
            </a:prstTxWarp>
          </a:bodyPr>
          <a:lstStyle>
            <a:lvl1pPr defTabSz="5186363">
              <a:defRPr sz="6800" smtClean="0"/>
            </a:lvl1pPr>
          </a:lstStyle>
          <a:p>
            <a:pPr>
              <a:defRPr/>
            </a:pPr>
            <a:endParaRPr lang="en-US"/>
          </a:p>
        </p:txBody>
      </p:sp>
      <p:sp>
        <p:nvSpPr>
          <p:cNvPr id="5125" name="Rectangle 1029"/>
          <p:cNvSpPr>
            <a:spLocks noGrp="1" noChangeArrowheads="1"/>
          </p:cNvSpPr>
          <p:nvPr>
            <p:ph type="sldNum" sz="quarter" idx="3"/>
          </p:nvPr>
        </p:nvSpPr>
        <p:spPr bwMode="auto">
          <a:xfrm>
            <a:off x="21297900" y="50522188"/>
            <a:ext cx="16287750" cy="2659062"/>
          </a:xfrm>
          <a:prstGeom prst="rect">
            <a:avLst/>
          </a:prstGeom>
          <a:noFill/>
          <a:ln w="9525">
            <a:noFill/>
            <a:miter lim="800000"/>
            <a:headEnd/>
            <a:tailEnd/>
          </a:ln>
          <a:effectLst/>
        </p:spPr>
        <p:txBody>
          <a:bodyPr vert="horz" wrap="square" lIns="518666" tIns="259333" rIns="518666" bIns="259333" numCol="1" anchor="b" anchorCtr="0" compatLnSpc="1">
            <a:prstTxWarp prst="textNoShape">
              <a:avLst/>
            </a:prstTxWarp>
          </a:bodyPr>
          <a:lstStyle>
            <a:lvl1pPr algn="r" defTabSz="5186363">
              <a:defRPr sz="6800" smtClean="0"/>
            </a:lvl1pPr>
          </a:lstStyle>
          <a:p>
            <a:pPr>
              <a:defRPr/>
            </a:pPr>
            <a:fld id="{864C20B7-1E0C-4CAD-B772-54DCD25B1C9E}" type="slidenum">
              <a:rPr lang="en-US"/>
              <a:pPr>
                <a:defRPr/>
              </a:pPr>
              <a:t>‹#›</a:t>
            </a:fld>
            <a:endParaRPr lang="en-US"/>
          </a:p>
        </p:txBody>
      </p:sp>
    </p:spTree>
    <p:extLst>
      <p:ext uri="{BB962C8B-B14F-4D97-AF65-F5344CB8AC3E}">
        <p14:creationId xmlns:p14="http://schemas.microsoft.com/office/powerpoint/2010/main" val="25555850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69" y="6817179"/>
            <a:ext cx="37308064" cy="4704443"/>
          </a:xfrm>
          <a:prstGeom prst="rect">
            <a:avLst/>
          </a:prstGeom>
        </p:spPr>
        <p:txBody>
          <a:bodyPr lIns="67172" tIns="33586" rIns="67172" bIns="33586"/>
          <a:lstStyle/>
          <a:p>
            <a:r>
              <a:rPr lang="en-US" smtClean="0"/>
              <a:t>Click to edit Master title style</a:t>
            </a:r>
            <a:endParaRPr lang="en-US"/>
          </a:p>
        </p:txBody>
      </p:sp>
      <p:sp>
        <p:nvSpPr>
          <p:cNvPr id="3" name="Subtitle 2"/>
          <p:cNvSpPr>
            <a:spLocks noGrp="1"/>
          </p:cNvSpPr>
          <p:nvPr>
            <p:ph type="subTitle" idx="1"/>
          </p:nvPr>
        </p:nvSpPr>
        <p:spPr>
          <a:xfrm>
            <a:off x="6583136" y="12436022"/>
            <a:ext cx="30724929" cy="5607957"/>
          </a:xfrm>
        </p:spPr>
        <p:txBody>
          <a:bodyPr/>
          <a:lstStyle>
            <a:lvl1pPr marL="0" indent="0" algn="ctr">
              <a:buNone/>
              <a:defRPr/>
            </a:lvl1pPr>
            <a:lvl2pPr marL="335859" indent="0" algn="ctr">
              <a:buNone/>
              <a:defRPr/>
            </a:lvl2pPr>
            <a:lvl3pPr marL="671718" indent="0" algn="ctr">
              <a:buNone/>
              <a:defRPr/>
            </a:lvl3pPr>
            <a:lvl4pPr marL="1007577" indent="0" algn="ctr">
              <a:buNone/>
              <a:defRPr/>
            </a:lvl4pPr>
            <a:lvl5pPr marL="1343436" indent="0" algn="ctr">
              <a:buNone/>
              <a:defRPr/>
            </a:lvl5pPr>
            <a:lvl6pPr marL="1679296" indent="0" algn="ctr">
              <a:buNone/>
              <a:defRPr/>
            </a:lvl6pPr>
            <a:lvl7pPr marL="2015155" indent="0" algn="ctr">
              <a:buNone/>
              <a:defRPr/>
            </a:lvl7pPr>
            <a:lvl8pPr marL="2351014" indent="0" algn="ctr">
              <a:buNone/>
              <a:defRPr/>
            </a:lvl8pPr>
            <a:lvl9pPr marL="268687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45274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4833" y="879022"/>
            <a:ext cx="39501536" cy="3657600"/>
          </a:xfrm>
          <a:prstGeom prst="rect">
            <a:avLst/>
          </a:prstGeom>
        </p:spPr>
        <p:txBody>
          <a:bodyPr lIns="67172" tIns="33586" rIns="67172" bIns="33586"/>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716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918400" y="0"/>
            <a:ext cx="10972800" cy="21945600"/>
          </a:xfrm>
          <a:prstGeom prst="rect">
            <a:avLst/>
          </a:prstGeom>
        </p:spPr>
        <p:txBody>
          <a:bodyPr vert="eaVert" lIns="67172" tIns="33586" rIns="67172" bIns="33586"/>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32787771" cy="2194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3239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833" y="879022"/>
            <a:ext cx="39501536" cy="3657600"/>
          </a:xfrm>
          <a:prstGeom prst="rect">
            <a:avLst/>
          </a:prstGeom>
        </p:spPr>
        <p:txBody>
          <a:bodyPr lIns="67172" tIns="33586" rIns="67172" bIns="33586"/>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7072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443"/>
            <a:ext cx="37308064" cy="4357914"/>
          </a:xfrm>
          <a:prstGeom prst="rect">
            <a:avLst/>
          </a:prstGeom>
        </p:spPr>
        <p:txBody>
          <a:bodyPr lIns="67172" tIns="33586" rIns="67172" bIns="33586"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843"/>
            <a:ext cx="37308064" cy="4800600"/>
          </a:xfrm>
        </p:spPr>
        <p:txBody>
          <a:bodyPr anchor="b"/>
          <a:lstStyle>
            <a:lvl1pPr marL="0" indent="0">
              <a:buNone/>
              <a:defRPr sz="1500"/>
            </a:lvl1pPr>
            <a:lvl2pPr marL="335859" indent="0">
              <a:buNone/>
              <a:defRPr sz="1300"/>
            </a:lvl2pPr>
            <a:lvl3pPr marL="671718" indent="0">
              <a:buNone/>
              <a:defRPr sz="1200"/>
            </a:lvl3pPr>
            <a:lvl4pPr marL="1007577" indent="0">
              <a:buNone/>
              <a:defRPr sz="1000"/>
            </a:lvl4pPr>
            <a:lvl5pPr marL="1343436" indent="0">
              <a:buNone/>
              <a:defRPr sz="1000"/>
            </a:lvl5pPr>
            <a:lvl6pPr marL="1679296" indent="0">
              <a:buNone/>
              <a:defRPr sz="1000"/>
            </a:lvl6pPr>
            <a:lvl7pPr marL="2015155" indent="0">
              <a:buNone/>
              <a:defRPr sz="1000"/>
            </a:lvl7pPr>
            <a:lvl8pPr marL="2351014" indent="0">
              <a:buNone/>
              <a:defRPr sz="1000"/>
            </a:lvl8pPr>
            <a:lvl9pPr marL="2686873" indent="0">
              <a:buNone/>
              <a:defRPr sz="1000"/>
            </a:lvl9pPr>
          </a:lstStyle>
          <a:p>
            <a:pPr lvl="0"/>
            <a:r>
              <a:rPr lang="en-US" smtClean="0"/>
              <a:t>Click to edit Master text styles</a:t>
            </a:r>
          </a:p>
        </p:txBody>
      </p:sp>
    </p:spTree>
    <p:extLst>
      <p:ext uri="{BB962C8B-B14F-4D97-AF65-F5344CB8AC3E}">
        <p14:creationId xmlns:p14="http://schemas.microsoft.com/office/powerpoint/2010/main" val="169392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833" y="879022"/>
            <a:ext cx="39501536" cy="3657600"/>
          </a:xfrm>
          <a:prstGeom prst="rect">
            <a:avLst/>
          </a:prstGeom>
        </p:spPr>
        <p:txBody>
          <a:bodyPr lIns="67172" tIns="33586" rIns="67172" bIns="33586"/>
          <a:lstStyle/>
          <a:p>
            <a:r>
              <a:rPr lang="en-US" smtClean="0"/>
              <a:t>Click to edit Master title style</a:t>
            </a:r>
            <a:endParaRPr lang="en-US"/>
          </a:p>
        </p:txBody>
      </p:sp>
      <p:sp>
        <p:nvSpPr>
          <p:cNvPr id="3" name="Content Placeholder 2"/>
          <p:cNvSpPr>
            <a:spLocks noGrp="1"/>
          </p:cNvSpPr>
          <p:nvPr>
            <p:ph sz="half" idx="1"/>
          </p:nvPr>
        </p:nvSpPr>
        <p:spPr>
          <a:xfrm>
            <a:off x="0" y="0"/>
            <a:ext cx="21880286" cy="21945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0914" y="0"/>
            <a:ext cx="21880286" cy="21945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428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3" y="879022"/>
            <a:ext cx="39501536" cy="3657600"/>
          </a:xfrm>
          <a:prstGeom prst="rect">
            <a:avLst/>
          </a:prstGeom>
        </p:spPr>
        <p:txBody>
          <a:bodyPr lIns="67172" tIns="33586" rIns="67172" bIns="33586"/>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833" y="4912179"/>
            <a:ext cx="19392900" cy="2047421"/>
          </a:xfrm>
        </p:spPr>
        <p:txBody>
          <a:bodyPr anchor="b"/>
          <a:lstStyle>
            <a:lvl1pPr marL="0" indent="0">
              <a:buNone/>
              <a:defRPr sz="1800" b="1"/>
            </a:lvl1pPr>
            <a:lvl2pPr marL="335859" indent="0">
              <a:buNone/>
              <a:defRPr sz="1500" b="1"/>
            </a:lvl2pPr>
            <a:lvl3pPr marL="671718" indent="0">
              <a:buNone/>
              <a:defRPr sz="1300" b="1"/>
            </a:lvl3pPr>
            <a:lvl4pPr marL="1007577" indent="0">
              <a:buNone/>
              <a:defRPr sz="1200" b="1"/>
            </a:lvl4pPr>
            <a:lvl5pPr marL="1343436" indent="0">
              <a:buNone/>
              <a:defRPr sz="1200" b="1"/>
            </a:lvl5pPr>
            <a:lvl6pPr marL="1679296" indent="0">
              <a:buNone/>
              <a:defRPr sz="1200" b="1"/>
            </a:lvl6pPr>
            <a:lvl7pPr marL="2015155" indent="0">
              <a:buNone/>
              <a:defRPr sz="1200" b="1"/>
            </a:lvl7pPr>
            <a:lvl8pPr marL="2351014" indent="0">
              <a:buNone/>
              <a:defRPr sz="1200" b="1"/>
            </a:lvl8pPr>
            <a:lvl9pPr marL="2686873"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2194833" y="6959600"/>
            <a:ext cx="19392900" cy="12643757"/>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664" y="4912179"/>
            <a:ext cx="19399704" cy="2047421"/>
          </a:xfrm>
        </p:spPr>
        <p:txBody>
          <a:bodyPr anchor="b"/>
          <a:lstStyle>
            <a:lvl1pPr marL="0" indent="0">
              <a:buNone/>
              <a:defRPr sz="1800" b="1"/>
            </a:lvl1pPr>
            <a:lvl2pPr marL="335859" indent="0">
              <a:buNone/>
              <a:defRPr sz="1500" b="1"/>
            </a:lvl2pPr>
            <a:lvl3pPr marL="671718" indent="0">
              <a:buNone/>
              <a:defRPr sz="1300" b="1"/>
            </a:lvl3pPr>
            <a:lvl4pPr marL="1007577" indent="0">
              <a:buNone/>
              <a:defRPr sz="1200" b="1"/>
            </a:lvl4pPr>
            <a:lvl5pPr marL="1343436" indent="0">
              <a:buNone/>
              <a:defRPr sz="1200" b="1"/>
            </a:lvl5pPr>
            <a:lvl6pPr marL="1679296" indent="0">
              <a:buNone/>
              <a:defRPr sz="1200" b="1"/>
            </a:lvl6pPr>
            <a:lvl7pPr marL="2015155" indent="0">
              <a:buNone/>
              <a:defRPr sz="1200" b="1"/>
            </a:lvl7pPr>
            <a:lvl8pPr marL="2351014" indent="0">
              <a:buNone/>
              <a:defRPr sz="1200" b="1"/>
            </a:lvl8pPr>
            <a:lvl9pPr marL="2686873"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22296664" y="6959600"/>
            <a:ext cx="19399704" cy="12643757"/>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008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833" y="879022"/>
            <a:ext cx="39501536" cy="3657600"/>
          </a:xfrm>
          <a:prstGeom prst="rect">
            <a:avLst/>
          </a:prstGeom>
        </p:spPr>
        <p:txBody>
          <a:bodyPr lIns="67172" tIns="33586" rIns="67172" bIns="33586"/>
          <a:lstStyle/>
          <a:p>
            <a:r>
              <a:rPr lang="en-US" smtClean="0"/>
              <a:t>Click to edit Master title style</a:t>
            </a:r>
            <a:endParaRPr lang="en-US"/>
          </a:p>
        </p:txBody>
      </p:sp>
    </p:spTree>
    <p:extLst>
      <p:ext uri="{BB962C8B-B14F-4D97-AF65-F5344CB8AC3E}">
        <p14:creationId xmlns:p14="http://schemas.microsoft.com/office/powerpoint/2010/main" val="146423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407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3" y="873579"/>
            <a:ext cx="14439900" cy="3718378"/>
          </a:xfrm>
          <a:prstGeom prst="rect">
            <a:avLst/>
          </a:prstGeom>
        </p:spPr>
        <p:txBody>
          <a:bodyPr lIns="67172" tIns="33586" rIns="67172" bIns="33586"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17159968" y="873579"/>
            <a:ext cx="24536400" cy="1872977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833" y="4591957"/>
            <a:ext cx="14439900" cy="15011400"/>
          </a:xfrm>
        </p:spPr>
        <p:txBody>
          <a:bodyPr/>
          <a:lstStyle>
            <a:lvl1pPr marL="0" indent="0">
              <a:buNone/>
              <a:defRPr sz="1000"/>
            </a:lvl1pPr>
            <a:lvl2pPr marL="335859" indent="0">
              <a:buNone/>
              <a:defRPr sz="900"/>
            </a:lvl2pPr>
            <a:lvl3pPr marL="671718" indent="0">
              <a:buNone/>
              <a:defRPr sz="700"/>
            </a:lvl3pPr>
            <a:lvl4pPr marL="1007577" indent="0">
              <a:buNone/>
              <a:defRPr sz="700"/>
            </a:lvl4pPr>
            <a:lvl5pPr marL="1343436" indent="0">
              <a:buNone/>
              <a:defRPr sz="700"/>
            </a:lvl5pPr>
            <a:lvl6pPr marL="1679296" indent="0">
              <a:buNone/>
              <a:defRPr sz="700"/>
            </a:lvl6pPr>
            <a:lvl7pPr marL="2015155" indent="0">
              <a:buNone/>
              <a:defRPr sz="700"/>
            </a:lvl7pPr>
            <a:lvl8pPr marL="2351014" indent="0">
              <a:buNone/>
              <a:defRPr sz="700"/>
            </a:lvl8pPr>
            <a:lvl9pPr marL="2686873" indent="0">
              <a:buNone/>
              <a:defRPr sz="700"/>
            </a:lvl9pPr>
          </a:lstStyle>
          <a:p>
            <a:pPr lvl="0"/>
            <a:r>
              <a:rPr lang="en-US" smtClean="0"/>
              <a:t>Click to edit Master text styles</a:t>
            </a:r>
          </a:p>
        </p:txBody>
      </p:sp>
    </p:spTree>
    <p:extLst>
      <p:ext uri="{BB962C8B-B14F-4D97-AF65-F5344CB8AC3E}">
        <p14:creationId xmlns:p14="http://schemas.microsoft.com/office/powerpoint/2010/main" val="2943698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6" y="15361557"/>
            <a:ext cx="26335264" cy="1814286"/>
          </a:xfrm>
          <a:prstGeom prst="rect">
            <a:avLst/>
          </a:prstGeom>
        </p:spPr>
        <p:txBody>
          <a:bodyPr lIns="67172" tIns="33586" rIns="67172" bIns="33586"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8602436" y="1961243"/>
            <a:ext cx="26335264" cy="13167179"/>
          </a:xfrm>
        </p:spPr>
        <p:txBody>
          <a:bodyPr/>
          <a:lstStyle>
            <a:lvl1pPr marL="0" indent="0">
              <a:buNone/>
              <a:defRPr sz="2400"/>
            </a:lvl1pPr>
            <a:lvl2pPr marL="335859" indent="0">
              <a:buNone/>
              <a:defRPr sz="2100"/>
            </a:lvl2pPr>
            <a:lvl3pPr marL="671718" indent="0">
              <a:buNone/>
              <a:defRPr sz="1800"/>
            </a:lvl3pPr>
            <a:lvl4pPr marL="1007577" indent="0">
              <a:buNone/>
              <a:defRPr sz="1500"/>
            </a:lvl4pPr>
            <a:lvl5pPr marL="1343436" indent="0">
              <a:buNone/>
              <a:defRPr sz="1500"/>
            </a:lvl5pPr>
            <a:lvl6pPr marL="1679296" indent="0">
              <a:buNone/>
              <a:defRPr sz="1500"/>
            </a:lvl6pPr>
            <a:lvl7pPr marL="2015155" indent="0">
              <a:buNone/>
              <a:defRPr sz="1500"/>
            </a:lvl7pPr>
            <a:lvl8pPr marL="2351014" indent="0">
              <a:buNone/>
              <a:defRPr sz="1500"/>
            </a:lvl8pPr>
            <a:lvl9pPr marL="2686873" indent="0">
              <a:buNone/>
              <a:defRPr sz="1500"/>
            </a:lvl9pPr>
          </a:lstStyle>
          <a:p>
            <a:pPr lvl="0"/>
            <a:endParaRPr lang="en-US" noProof="0" smtClean="0"/>
          </a:p>
        </p:txBody>
      </p:sp>
      <p:sp>
        <p:nvSpPr>
          <p:cNvPr id="4" name="Text Placeholder 3"/>
          <p:cNvSpPr>
            <a:spLocks noGrp="1"/>
          </p:cNvSpPr>
          <p:nvPr>
            <p:ph type="body" sz="half" idx="2"/>
          </p:nvPr>
        </p:nvSpPr>
        <p:spPr>
          <a:xfrm>
            <a:off x="8602436" y="17175843"/>
            <a:ext cx="26335264" cy="2575379"/>
          </a:xfrm>
        </p:spPr>
        <p:txBody>
          <a:bodyPr/>
          <a:lstStyle>
            <a:lvl1pPr marL="0" indent="0">
              <a:buNone/>
              <a:defRPr sz="1000"/>
            </a:lvl1pPr>
            <a:lvl2pPr marL="335859" indent="0">
              <a:buNone/>
              <a:defRPr sz="900"/>
            </a:lvl2pPr>
            <a:lvl3pPr marL="671718" indent="0">
              <a:buNone/>
              <a:defRPr sz="700"/>
            </a:lvl3pPr>
            <a:lvl4pPr marL="1007577" indent="0">
              <a:buNone/>
              <a:defRPr sz="700"/>
            </a:lvl4pPr>
            <a:lvl5pPr marL="1343436" indent="0">
              <a:buNone/>
              <a:defRPr sz="700"/>
            </a:lvl5pPr>
            <a:lvl6pPr marL="1679296" indent="0">
              <a:buNone/>
              <a:defRPr sz="700"/>
            </a:lvl6pPr>
            <a:lvl7pPr marL="2015155" indent="0">
              <a:buNone/>
              <a:defRPr sz="700"/>
            </a:lvl7pPr>
            <a:lvl8pPr marL="2351014" indent="0">
              <a:buNone/>
              <a:defRPr sz="700"/>
            </a:lvl8pPr>
            <a:lvl9pPr marL="2686873" indent="0">
              <a:buNone/>
              <a:defRPr sz="700"/>
            </a:lvl9pPr>
          </a:lstStyle>
          <a:p>
            <a:pPr lvl="0"/>
            <a:r>
              <a:rPr lang="en-US" smtClean="0"/>
              <a:t>Click to edit Master text styles</a:t>
            </a:r>
          </a:p>
        </p:txBody>
      </p:sp>
    </p:spTree>
    <p:extLst>
      <p:ext uri="{BB962C8B-B14F-4D97-AF65-F5344CB8AC3E}">
        <p14:creationId xmlns:p14="http://schemas.microsoft.com/office/powerpoint/2010/main" val="31834032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0" y="0"/>
            <a:ext cx="43891200" cy="2194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4645" tIns="182322" rIns="364645" bIns="18232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46637" rtl="0" eaLnBrk="0" fontAlgn="base" hangingPunct="0">
        <a:spcBef>
          <a:spcPct val="0"/>
        </a:spcBef>
        <a:spcAft>
          <a:spcPct val="0"/>
        </a:spcAft>
        <a:defRPr sz="17600">
          <a:solidFill>
            <a:schemeClr val="tx2"/>
          </a:solidFill>
          <a:latin typeface="+mj-lt"/>
          <a:ea typeface="+mj-ea"/>
          <a:cs typeface="+mj-cs"/>
        </a:defRPr>
      </a:lvl1pPr>
      <a:lvl2pPr algn="ctr" defTabSz="3646637" rtl="0" eaLnBrk="0" fontAlgn="base" hangingPunct="0">
        <a:spcBef>
          <a:spcPct val="0"/>
        </a:spcBef>
        <a:spcAft>
          <a:spcPct val="0"/>
        </a:spcAft>
        <a:defRPr sz="17600">
          <a:solidFill>
            <a:schemeClr val="tx2"/>
          </a:solidFill>
          <a:latin typeface="Times New Roman" pitchFamily="18" charset="0"/>
        </a:defRPr>
      </a:lvl2pPr>
      <a:lvl3pPr algn="ctr" defTabSz="3646637" rtl="0" eaLnBrk="0" fontAlgn="base" hangingPunct="0">
        <a:spcBef>
          <a:spcPct val="0"/>
        </a:spcBef>
        <a:spcAft>
          <a:spcPct val="0"/>
        </a:spcAft>
        <a:defRPr sz="17600">
          <a:solidFill>
            <a:schemeClr val="tx2"/>
          </a:solidFill>
          <a:latin typeface="Times New Roman" pitchFamily="18" charset="0"/>
        </a:defRPr>
      </a:lvl3pPr>
      <a:lvl4pPr algn="ctr" defTabSz="3646637" rtl="0" eaLnBrk="0" fontAlgn="base" hangingPunct="0">
        <a:spcBef>
          <a:spcPct val="0"/>
        </a:spcBef>
        <a:spcAft>
          <a:spcPct val="0"/>
        </a:spcAft>
        <a:defRPr sz="17600">
          <a:solidFill>
            <a:schemeClr val="tx2"/>
          </a:solidFill>
          <a:latin typeface="Times New Roman" pitchFamily="18" charset="0"/>
        </a:defRPr>
      </a:lvl4pPr>
      <a:lvl5pPr algn="ctr" defTabSz="3646637" rtl="0" eaLnBrk="0" fontAlgn="base" hangingPunct="0">
        <a:spcBef>
          <a:spcPct val="0"/>
        </a:spcBef>
        <a:spcAft>
          <a:spcPct val="0"/>
        </a:spcAft>
        <a:defRPr sz="17600">
          <a:solidFill>
            <a:schemeClr val="tx2"/>
          </a:solidFill>
          <a:latin typeface="Times New Roman" pitchFamily="18" charset="0"/>
        </a:defRPr>
      </a:lvl5pPr>
      <a:lvl6pPr marL="335859" algn="ctr" defTabSz="3646637" rtl="0" eaLnBrk="0" fontAlgn="base" hangingPunct="0">
        <a:spcBef>
          <a:spcPct val="0"/>
        </a:spcBef>
        <a:spcAft>
          <a:spcPct val="0"/>
        </a:spcAft>
        <a:defRPr sz="17600">
          <a:solidFill>
            <a:schemeClr val="tx2"/>
          </a:solidFill>
          <a:latin typeface="Times New Roman" pitchFamily="18" charset="0"/>
        </a:defRPr>
      </a:lvl6pPr>
      <a:lvl7pPr marL="671718" algn="ctr" defTabSz="3646637" rtl="0" eaLnBrk="0" fontAlgn="base" hangingPunct="0">
        <a:spcBef>
          <a:spcPct val="0"/>
        </a:spcBef>
        <a:spcAft>
          <a:spcPct val="0"/>
        </a:spcAft>
        <a:defRPr sz="17600">
          <a:solidFill>
            <a:schemeClr val="tx2"/>
          </a:solidFill>
          <a:latin typeface="Times New Roman" pitchFamily="18" charset="0"/>
        </a:defRPr>
      </a:lvl7pPr>
      <a:lvl8pPr marL="1007577" algn="ctr" defTabSz="3646637" rtl="0" eaLnBrk="0" fontAlgn="base" hangingPunct="0">
        <a:spcBef>
          <a:spcPct val="0"/>
        </a:spcBef>
        <a:spcAft>
          <a:spcPct val="0"/>
        </a:spcAft>
        <a:defRPr sz="17600">
          <a:solidFill>
            <a:schemeClr val="tx2"/>
          </a:solidFill>
          <a:latin typeface="Times New Roman" pitchFamily="18" charset="0"/>
        </a:defRPr>
      </a:lvl8pPr>
      <a:lvl9pPr marL="1343436" algn="ctr" defTabSz="3646637" rtl="0" eaLnBrk="0" fontAlgn="base" hangingPunct="0">
        <a:spcBef>
          <a:spcPct val="0"/>
        </a:spcBef>
        <a:spcAft>
          <a:spcPct val="0"/>
        </a:spcAft>
        <a:defRPr sz="17600">
          <a:solidFill>
            <a:schemeClr val="tx2"/>
          </a:solidFill>
          <a:latin typeface="Times New Roman" pitchFamily="18" charset="0"/>
        </a:defRPr>
      </a:lvl9pPr>
    </p:titleStyle>
    <p:bodyStyle>
      <a:lvl1pPr marL="1366760" indent="-1366760" algn="l" defTabSz="3646637" rtl="0" eaLnBrk="0" fontAlgn="base" hangingPunct="0">
        <a:spcBef>
          <a:spcPct val="20000"/>
        </a:spcBef>
        <a:spcAft>
          <a:spcPct val="0"/>
        </a:spcAft>
        <a:buChar char="•"/>
        <a:defRPr sz="12700">
          <a:solidFill>
            <a:schemeClr val="tx1"/>
          </a:solidFill>
          <a:latin typeface="+mn-lt"/>
          <a:ea typeface="+mn-ea"/>
          <a:cs typeface="+mn-cs"/>
        </a:defRPr>
      </a:lvl1pPr>
      <a:lvl2pPr marL="2962091" indent="-1138189" algn="l" defTabSz="3646637" rtl="0" eaLnBrk="0" fontAlgn="base" hangingPunct="0">
        <a:spcBef>
          <a:spcPct val="20000"/>
        </a:spcBef>
        <a:spcAft>
          <a:spcPct val="0"/>
        </a:spcAft>
        <a:buChar char="–"/>
        <a:defRPr sz="11200">
          <a:solidFill>
            <a:schemeClr val="tx1"/>
          </a:solidFill>
          <a:latin typeface="+mn-lt"/>
        </a:defRPr>
      </a:lvl2pPr>
      <a:lvl3pPr marL="4557422" indent="-910785" algn="l" defTabSz="3646637" rtl="0" eaLnBrk="0" fontAlgn="base" hangingPunct="0">
        <a:spcBef>
          <a:spcPct val="20000"/>
        </a:spcBef>
        <a:spcAft>
          <a:spcPct val="0"/>
        </a:spcAft>
        <a:buChar char="•"/>
        <a:defRPr sz="9600">
          <a:solidFill>
            <a:schemeClr val="tx1"/>
          </a:solidFill>
          <a:latin typeface="+mn-lt"/>
        </a:defRPr>
      </a:lvl3pPr>
      <a:lvl4pPr marL="6381323" indent="-910785" algn="l" defTabSz="3646637" rtl="0" eaLnBrk="0" fontAlgn="base" hangingPunct="0">
        <a:spcBef>
          <a:spcPct val="20000"/>
        </a:spcBef>
        <a:spcAft>
          <a:spcPct val="0"/>
        </a:spcAft>
        <a:buChar char="–"/>
        <a:defRPr sz="7900">
          <a:solidFill>
            <a:schemeClr val="tx1"/>
          </a:solidFill>
          <a:latin typeface="+mn-lt"/>
        </a:defRPr>
      </a:lvl4pPr>
      <a:lvl5pPr marL="8205225" indent="-913117" algn="l" defTabSz="3646637" rtl="0" eaLnBrk="0" fontAlgn="base" hangingPunct="0">
        <a:spcBef>
          <a:spcPct val="20000"/>
        </a:spcBef>
        <a:spcAft>
          <a:spcPct val="0"/>
        </a:spcAft>
        <a:buChar char="»"/>
        <a:defRPr sz="7900">
          <a:solidFill>
            <a:schemeClr val="tx1"/>
          </a:solidFill>
          <a:latin typeface="+mn-lt"/>
        </a:defRPr>
      </a:lvl5pPr>
      <a:lvl6pPr marL="8541084" indent="-913117" algn="l" defTabSz="3646637" rtl="0" eaLnBrk="0" fontAlgn="base" hangingPunct="0">
        <a:spcBef>
          <a:spcPct val="20000"/>
        </a:spcBef>
        <a:spcAft>
          <a:spcPct val="0"/>
        </a:spcAft>
        <a:buChar char="»"/>
        <a:defRPr sz="7900">
          <a:solidFill>
            <a:schemeClr val="tx1"/>
          </a:solidFill>
          <a:latin typeface="+mn-lt"/>
        </a:defRPr>
      </a:lvl6pPr>
      <a:lvl7pPr marL="8876943" indent="-913117" algn="l" defTabSz="3646637" rtl="0" eaLnBrk="0" fontAlgn="base" hangingPunct="0">
        <a:spcBef>
          <a:spcPct val="20000"/>
        </a:spcBef>
        <a:spcAft>
          <a:spcPct val="0"/>
        </a:spcAft>
        <a:buChar char="»"/>
        <a:defRPr sz="7900">
          <a:solidFill>
            <a:schemeClr val="tx1"/>
          </a:solidFill>
          <a:latin typeface="+mn-lt"/>
        </a:defRPr>
      </a:lvl7pPr>
      <a:lvl8pPr marL="9212802" indent="-913117" algn="l" defTabSz="3646637" rtl="0" eaLnBrk="0" fontAlgn="base" hangingPunct="0">
        <a:spcBef>
          <a:spcPct val="20000"/>
        </a:spcBef>
        <a:spcAft>
          <a:spcPct val="0"/>
        </a:spcAft>
        <a:buChar char="»"/>
        <a:defRPr sz="7900">
          <a:solidFill>
            <a:schemeClr val="tx1"/>
          </a:solidFill>
          <a:latin typeface="+mn-lt"/>
        </a:defRPr>
      </a:lvl8pPr>
      <a:lvl9pPr marL="9548661" indent="-913117" algn="l" defTabSz="3646637" rtl="0" eaLnBrk="0" fontAlgn="base" hangingPunct="0">
        <a:spcBef>
          <a:spcPct val="20000"/>
        </a:spcBef>
        <a:spcAft>
          <a:spcPct val="0"/>
        </a:spcAft>
        <a:buChar char="»"/>
        <a:defRPr sz="7900">
          <a:solidFill>
            <a:schemeClr val="tx1"/>
          </a:solidFill>
          <a:latin typeface="+mn-lt"/>
        </a:defRPr>
      </a:lvl9pPr>
    </p:bodyStyle>
    <p:otherStyle>
      <a:defPPr>
        <a:defRPr lang="en-US"/>
      </a:defPPr>
      <a:lvl1pPr marL="0" algn="l" defTabSz="671718" rtl="0" eaLnBrk="1" latinLnBrk="0" hangingPunct="1">
        <a:defRPr sz="1300" kern="1200">
          <a:solidFill>
            <a:schemeClr val="tx1"/>
          </a:solidFill>
          <a:latin typeface="+mn-lt"/>
          <a:ea typeface="+mn-ea"/>
          <a:cs typeface="+mn-cs"/>
        </a:defRPr>
      </a:lvl1pPr>
      <a:lvl2pPr marL="335859" algn="l" defTabSz="671718" rtl="0" eaLnBrk="1" latinLnBrk="0" hangingPunct="1">
        <a:defRPr sz="1300" kern="1200">
          <a:solidFill>
            <a:schemeClr val="tx1"/>
          </a:solidFill>
          <a:latin typeface="+mn-lt"/>
          <a:ea typeface="+mn-ea"/>
          <a:cs typeface="+mn-cs"/>
        </a:defRPr>
      </a:lvl2pPr>
      <a:lvl3pPr marL="671718" algn="l" defTabSz="671718" rtl="0" eaLnBrk="1" latinLnBrk="0" hangingPunct="1">
        <a:defRPr sz="1300" kern="1200">
          <a:solidFill>
            <a:schemeClr val="tx1"/>
          </a:solidFill>
          <a:latin typeface="+mn-lt"/>
          <a:ea typeface="+mn-ea"/>
          <a:cs typeface="+mn-cs"/>
        </a:defRPr>
      </a:lvl3pPr>
      <a:lvl4pPr marL="1007577" algn="l" defTabSz="671718" rtl="0" eaLnBrk="1" latinLnBrk="0" hangingPunct="1">
        <a:defRPr sz="1300" kern="1200">
          <a:solidFill>
            <a:schemeClr val="tx1"/>
          </a:solidFill>
          <a:latin typeface="+mn-lt"/>
          <a:ea typeface="+mn-ea"/>
          <a:cs typeface="+mn-cs"/>
        </a:defRPr>
      </a:lvl4pPr>
      <a:lvl5pPr marL="1343436" algn="l" defTabSz="671718" rtl="0" eaLnBrk="1" latinLnBrk="0" hangingPunct="1">
        <a:defRPr sz="1300" kern="1200">
          <a:solidFill>
            <a:schemeClr val="tx1"/>
          </a:solidFill>
          <a:latin typeface="+mn-lt"/>
          <a:ea typeface="+mn-ea"/>
          <a:cs typeface="+mn-cs"/>
        </a:defRPr>
      </a:lvl5pPr>
      <a:lvl6pPr marL="1679296" algn="l" defTabSz="671718" rtl="0" eaLnBrk="1" latinLnBrk="0" hangingPunct="1">
        <a:defRPr sz="1300" kern="1200">
          <a:solidFill>
            <a:schemeClr val="tx1"/>
          </a:solidFill>
          <a:latin typeface="+mn-lt"/>
          <a:ea typeface="+mn-ea"/>
          <a:cs typeface="+mn-cs"/>
        </a:defRPr>
      </a:lvl6pPr>
      <a:lvl7pPr marL="2015155" algn="l" defTabSz="671718" rtl="0" eaLnBrk="1" latinLnBrk="0" hangingPunct="1">
        <a:defRPr sz="1300" kern="1200">
          <a:solidFill>
            <a:schemeClr val="tx1"/>
          </a:solidFill>
          <a:latin typeface="+mn-lt"/>
          <a:ea typeface="+mn-ea"/>
          <a:cs typeface="+mn-cs"/>
        </a:defRPr>
      </a:lvl7pPr>
      <a:lvl8pPr marL="2351014" algn="l" defTabSz="671718" rtl="0" eaLnBrk="1" latinLnBrk="0" hangingPunct="1">
        <a:defRPr sz="1300" kern="1200">
          <a:solidFill>
            <a:schemeClr val="tx1"/>
          </a:solidFill>
          <a:latin typeface="+mn-lt"/>
          <a:ea typeface="+mn-ea"/>
          <a:cs typeface="+mn-cs"/>
        </a:defRPr>
      </a:lvl8pPr>
      <a:lvl9pPr marL="2686873" algn="l" defTabSz="671718"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g"/><Relationship Id="rId9"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43891200" cy="21945600"/>
          </a:xfrm>
          <a:prstGeom prst="rect">
            <a:avLst/>
          </a:prstGeom>
          <a:solidFill>
            <a:srgbClr val="008ED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50" name="Rectangle 2030"/>
          <p:cNvSpPr>
            <a:spLocks noChangeArrowheads="1"/>
          </p:cNvSpPr>
          <p:nvPr/>
        </p:nvSpPr>
        <p:spPr bwMode="auto">
          <a:xfrm>
            <a:off x="1045028" y="4299857"/>
            <a:ext cx="10003972" cy="16832961"/>
          </a:xfrm>
          <a:prstGeom prst="rect">
            <a:avLst/>
          </a:prstGeom>
          <a:solidFill>
            <a:schemeClr val="bg1"/>
          </a:solidFill>
          <a:ln w="76200">
            <a:solidFill>
              <a:srgbClr val="990033"/>
            </a:solidFill>
            <a:miter lim="800000"/>
            <a:headEnd/>
            <a:tailEnd/>
          </a:ln>
          <a:extLst/>
        </p:spPr>
        <p:txBody>
          <a:bodyPr wrap="none" lIns="67172" tIns="33586" rIns="67172" bIns="33586"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1" name="Rectangle 2031"/>
          <p:cNvSpPr>
            <a:spLocks noChangeArrowheads="1"/>
          </p:cNvSpPr>
          <p:nvPr/>
        </p:nvSpPr>
        <p:spPr bwMode="auto">
          <a:xfrm>
            <a:off x="11560629" y="4298952"/>
            <a:ext cx="18810514" cy="6020706"/>
          </a:xfrm>
          <a:prstGeom prst="rect">
            <a:avLst/>
          </a:prstGeom>
          <a:solidFill>
            <a:schemeClr val="bg1"/>
          </a:solidFill>
          <a:ln w="76200">
            <a:solidFill>
              <a:srgbClr val="990033"/>
            </a:solidFill>
            <a:miter lim="800000"/>
            <a:headEnd/>
            <a:tailEnd/>
          </a:ln>
          <a:extLst/>
        </p:spPr>
        <p:txBody>
          <a:bodyPr wrap="none" lIns="67172" tIns="33586" rIns="67172" bIns="33586"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61" name="Rectangle 2041"/>
          <p:cNvSpPr>
            <a:spLocks noChangeArrowheads="1"/>
          </p:cNvSpPr>
          <p:nvPr/>
        </p:nvSpPr>
        <p:spPr bwMode="auto">
          <a:xfrm>
            <a:off x="11560629" y="10699750"/>
            <a:ext cx="12279085" cy="10433068"/>
          </a:xfrm>
          <a:prstGeom prst="rect">
            <a:avLst/>
          </a:prstGeom>
          <a:solidFill>
            <a:schemeClr val="bg1"/>
          </a:solidFill>
          <a:ln w="76200">
            <a:solidFill>
              <a:srgbClr val="990033"/>
            </a:solidFill>
            <a:miter lim="800000"/>
            <a:headEnd/>
            <a:tailEnd/>
          </a:ln>
          <a:extLst/>
        </p:spPr>
        <p:txBody>
          <a:bodyPr wrap="none" lIns="67172" tIns="33586" rIns="67172" bIns="33586"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67" name="Rectangle 2162"/>
          <p:cNvSpPr>
            <a:spLocks noChangeArrowheads="1"/>
          </p:cNvSpPr>
          <p:nvPr/>
        </p:nvSpPr>
        <p:spPr bwMode="auto">
          <a:xfrm>
            <a:off x="24362228" y="14935201"/>
            <a:ext cx="18483943" cy="3992668"/>
          </a:xfrm>
          <a:prstGeom prst="rect">
            <a:avLst/>
          </a:prstGeom>
          <a:solidFill>
            <a:schemeClr val="bg1"/>
          </a:solidFill>
          <a:ln w="76200">
            <a:solidFill>
              <a:srgbClr val="990033"/>
            </a:solidFill>
            <a:miter lim="800000"/>
            <a:headEnd/>
            <a:tailEnd/>
          </a:ln>
          <a:extLst/>
        </p:spPr>
        <p:txBody>
          <a:bodyPr wrap="none" lIns="67172" tIns="33586" rIns="67172" bIns="33586"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75" name="Rectangle 2171"/>
          <p:cNvSpPr>
            <a:spLocks noChangeArrowheads="1"/>
          </p:cNvSpPr>
          <p:nvPr/>
        </p:nvSpPr>
        <p:spPr bwMode="auto">
          <a:xfrm>
            <a:off x="30763028" y="4299857"/>
            <a:ext cx="12083144" cy="6019800"/>
          </a:xfrm>
          <a:prstGeom prst="rect">
            <a:avLst/>
          </a:prstGeom>
          <a:solidFill>
            <a:schemeClr val="bg1"/>
          </a:solidFill>
          <a:ln w="76200">
            <a:solidFill>
              <a:srgbClr val="990033"/>
            </a:solidFill>
            <a:miter lim="800000"/>
            <a:headEnd/>
            <a:tailEnd/>
          </a:ln>
          <a:extLst/>
        </p:spPr>
        <p:txBody>
          <a:bodyPr wrap="none" lIns="67172" tIns="33586" rIns="67172" bIns="33586"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78" name="Rectangle 2174"/>
          <p:cNvSpPr>
            <a:spLocks noChangeArrowheads="1"/>
          </p:cNvSpPr>
          <p:nvPr/>
        </p:nvSpPr>
        <p:spPr bwMode="auto">
          <a:xfrm>
            <a:off x="24362228" y="10699750"/>
            <a:ext cx="18483944" cy="3810908"/>
          </a:xfrm>
          <a:prstGeom prst="rect">
            <a:avLst/>
          </a:prstGeom>
          <a:solidFill>
            <a:schemeClr val="bg1"/>
          </a:solidFill>
          <a:ln w="76200">
            <a:solidFill>
              <a:srgbClr val="990033"/>
            </a:solidFill>
            <a:miter lim="800000"/>
            <a:headEnd/>
            <a:tailEnd/>
          </a:ln>
          <a:extLst/>
        </p:spPr>
        <p:txBody>
          <a:bodyPr wrap="none" lIns="67172" tIns="33586" rIns="67172" bIns="33586"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410" name="Rectangle 2162"/>
          <p:cNvSpPr>
            <a:spLocks noChangeArrowheads="1"/>
          </p:cNvSpPr>
          <p:nvPr/>
        </p:nvSpPr>
        <p:spPr bwMode="auto">
          <a:xfrm>
            <a:off x="24340457" y="19278600"/>
            <a:ext cx="18483943" cy="1854218"/>
          </a:xfrm>
          <a:prstGeom prst="rect">
            <a:avLst/>
          </a:prstGeom>
          <a:solidFill>
            <a:schemeClr val="bg1"/>
          </a:solidFill>
          <a:ln w="76200">
            <a:solidFill>
              <a:srgbClr val="990033"/>
            </a:solidFill>
            <a:miter lim="800000"/>
            <a:headEnd/>
            <a:tailEnd/>
          </a:ln>
          <a:extLst/>
        </p:spPr>
        <p:txBody>
          <a:bodyPr wrap="none" lIns="67172" tIns="33586" rIns="67172" bIns="33586"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74" name="Rectangle 2169"/>
          <p:cNvSpPr>
            <a:spLocks noChangeArrowheads="1"/>
          </p:cNvSpPr>
          <p:nvPr/>
        </p:nvSpPr>
        <p:spPr bwMode="auto">
          <a:xfrm>
            <a:off x="1110343" y="522514"/>
            <a:ext cx="41735829" cy="3371850"/>
          </a:xfrm>
          <a:prstGeom prst="rect">
            <a:avLst/>
          </a:prstGeom>
          <a:solidFill>
            <a:schemeClr val="bg1"/>
          </a:solidFill>
          <a:ln w="76200">
            <a:solidFill>
              <a:srgbClr val="990033"/>
            </a:solidFill>
            <a:miter lim="800000"/>
            <a:headEnd/>
            <a:tailEnd/>
          </a:ln>
          <a:extLst/>
        </p:spPr>
        <p:txBody>
          <a:bodyPr wrap="none" lIns="67172" tIns="33586" rIns="67172" bIns="33586"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4080" name="Text Box 2032"/>
          <p:cNvSpPr txBox="1">
            <a:spLocks noChangeArrowheads="1"/>
          </p:cNvSpPr>
          <p:nvPr/>
        </p:nvSpPr>
        <p:spPr bwMode="auto">
          <a:xfrm>
            <a:off x="1524000" y="4343400"/>
            <a:ext cx="2865358" cy="880766"/>
          </a:xfrm>
          <a:prstGeom prst="rect">
            <a:avLst/>
          </a:prstGeom>
          <a:noFill/>
          <a:ln w="9525">
            <a:noFill/>
            <a:miter lim="800000"/>
            <a:headEnd/>
            <a:tailEnd/>
          </a:ln>
          <a:effectLst/>
        </p:spPr>
        <p:txBody>
          <a:bodyPr wrap="none" lIns="79767" tIns="39884" rIns="79767" bIns="39884">
            <a:spAutoFit/>
          </a:bodyPr>
          <a:lstStyle/>
          <a:p>
            <a:pPr defTabSz="797665">
              <a:defRPr/>
            </a:pPr>
            <a:r>
              <a:rPr lang="en-US" sz="5200" b="1" dirty="0">
                <a:solidFill>
                  <a:srgbClr val="990033"/>
                </a:solidFill>
                <a:effectLst>
                  <a:outerShdw blurRad="38100" dist="38100" dir="2700000" algn="tl">
                    <a:srgbClr val="C0C0C0"/>
                  </a:outerShdw>
                </a:effectLst>
                <a:latin typeface="Arial" charset="0"/>
              </a:rPr>
              <a:t>Abstract</a:t>
            </a:r>
          </a:p>
        </p:txBody>
      </p:sp>
      <p:sp>
        <p:nvSpPr>
          <p:cNvPr id="4081" name="Rectangle 2033"/>
          <p:cNvSpPr>
            <a:spLocks noChangeArrowheads="1"/>
          </p:cNvSpPr>
          <p:nvPr/>
        </p:nvSpPr>
        <p:spPr bwMode="auto">
          <a:xfrm>
            <a:off x="6335486" y="637722"/>
            <a:ext cx="34877829" cy="1713593"/>
          </a:xfrm>
          <a:prstGeom prst="rect">
            <a:avLst/>
          </a:prstGeom>
          <a:noFill/>
          <a:ln w="9525">
            <a:noFill/>
            <a:miter lim="800000"/>
            <a:headEnd/>
            <a:tailEnd/>
          </a:ln>
          <a:effectLst/>
        </p:spPr>
        <p:txBody>
          <a:bodyPr lIns="113185" tIns="56594" rIns="113185" bIns="56594" anchor="ctr"/>
          <a:lstStyle/>
          <a:p>
            <a:pPr algn="ctr" defTabSz="797665">
              <a:defRPr/>
            </a:pPr>
            <a:r>
              <a:rPr lang="en-US" sz="6600" b="1" dirty="0">
                <a:effectLst>
                  <a:outerShdw blurRad="38100" dist="38100" dir="2700000" algn="tl">
                    <a:srgbClr val="C0C0C0"/>
                  </a:outerShdw>
                </a:effectLst>
                <a:latin typeface="Arial Black" pitchFamily="34" charset="0"/>
              </a:rPr>
              <a:t>THIS IS THE TITLE OF MY POSTER THIS IS THE TITLE </a:t>
            </a:r>
          </a:p>
          <a:p>
            <a:pPr algn="ctr" defTabSz="797665">
              <a:defRPr/>
            </a:pPr>
            <a:r>
              <a:rPr lang="en-US" sz="6600" b="1" dirty="0">
                <a:effectLst>
                  <a:outerShdw blurRad="38100" dist="38100" dir="2700000" algn="tl">
                    <a:srgbClr val="C0C0C0"/>
                  </a:outerShdw>
                </a:effectLst>
                <a:latin typeface="Arial Black" pitchFamily="34" charset="0"/>
              </a:rPr>
              <a:t>OF MY POSTERTHIS IS THE TITLE OF MY POSTER</a:t>
            </a:r>
            <a:endParaRPr lang="en-US" sz="6600" b="1" i="1" dirty="0">
              <a:effectLst>
                <a:outerShdw blurRad="38100" dist="38100" dir="2700000" algn="tl">
                  <a:srgbClr val="C0C0C0"/>
                </a:outerShdw>
              </a:effectLst>
              <a:latin typeface="Arial Black" pitchFamily="34" charset="0"/>
            </a:endParaRPr>
          </a:p>
        </p:txBody>
      </p:sp>
      <p:sp>
        <p:nvSpPr>
          <p:cNvPr id="4082" name="Rectangle 2034"/>
          <p:cNvSpPr>
            <a:spLocks noChangeArrowheads="1"/>
          </p:cNvSpPr>
          <p:nvPr/>
        </p:nvSpPr>
        <p:spPr bwMode="auto">
          <a:xfrm>
            <a:off x="8033657" y="2318657"/>
            <a:ext cx="32657143" cy="1279979"/>
          </a:xfrm>
          <a:prstGeom prst="rect">
            <a:avLst/>
          </a:prstGeom>
          <a:noFill/>
          <a:ln w="9525">
            <a:noFill/>
            <a:miter lim="800000"/>
            <a:headEnd/>
            <a:tailEnd/>
          </a:ln>
          <a:effectLst/>
        </p:spPr>
        <p:txBody>
          <a:bodyPr lIns="113185" tIns="56594" rIns="113185" bIns="56594" anchor="ctr"/>
          <a:lstStyle/>
          <a:p>
            <a:pPr algn="ctr" defTabSz="797665">
              <a:defRPr/>
            </a:pPr>
            <a:r>
              <a:rPr lang="en-US" sz="5200" b="1" i="1" dirty="0">
                <a:effectLst>
                  <a:outerShdw blurRad="38100" dist="38100" dir="2700000" algn="tl">
                    <a:srgbClr val="C0C0C0"/>
                  </a:outerShdw>
                </a:effectLst>
              </a:rPr>
              <a:t/>
            </a:r>
            <a:br>
              <a:rPr lang="en-US" sz="5200" b="1" i="1" dirty="0">
                <a:effectLst>
                  <a:outerShdw blurRad="38100" dist="38100" dir="2700000" algn="tl">
                    <a:srgbClr val="C0C0C0"/>
                  </a:outerShdw>
                </a:effectLst>
              </a:rPr>
            </a:br>
            <a:r>
              <a:rPr lang="en-US" sz="5200" b="1" i="1" dirty="0">
                <a:effectLst>
                  <a:outerShdw blurRad="38100" dist="38100" dir="2700000" algn="tl">
                    <a:srgbClr val="C0C0C0"/>
                  </a:outerShdw>
                </a:effectLst>
              </a:rPr>
              <a:t>Jane </a:t>
            </a:r>
            <a:r>
              <a:rPr lang="en-US" sz="5200" b="1" i="1" dirty="0" err="1">
                <a:effectLst>
                  <a:outerShdw blurRad="38100" dist="38100" dir="2700000" algn="tl">
                    <a:srgbClr val="C0C0C0"/>
                  </a:outerShdw>
                </a:effectLst>
              </a:rPr>
              <a:t>Doe</a:t>
            </a:r>
            <a:r>
              <a:rPr lang="en-US" sz="5200" b="1" i="1" baseline="30000" dirty="0" err="1">
                <a:effectLst>
                  <a:outerShdw blurRad="38100" dist="38100" dir="2700000" algn="tl">
                    <a:srgbClr val="C0C0C0"/>
                  </a:outerShdw>
                </a:effectLst>
              </a:rPr>
              <a:t>a</a:t>
            </a:r>
            <a:r>
              <a:rPr lang="en-US" sz="5200" b="1" i="1" dirty="0">
                <a:effectLst>
                  <a:outerShdw blurRad="38100" dist="38100" dir="2700000" algn="tl">
                    <a:srgbClr val="C0C0C0"/>
                  </a:outerShdw>
                </a:effectLst>
              </a:rPr>
              <a:t>, Jack </a:t>
            </a:r>
            <a:r>
              <a:rPr lang="en-US" sz="5200" b="1" i="1" dirty="0" err="1">
                <a:effectLst>
                  <a:outerShdw blurRad="38100" dist="38100" dir="2700000" algn="tl">
                    <a:srgbClr val="C0C0C0"/>
                  </a:outerShdw>
                </a:effectLst>
              </a:rPr>
              <a:t>Johnson</a:t>
            </a:r>
            <a:r>
              <a:rPr lang="en-US" sz="5200" b="1" i="1" baseline="30000" dirty="0" err="1">
                <a:effectLst>
                  <a:outerShdw blurRad="38100" dist="38100" dir="2700000" algn="tl">
                    <a:srgbClr val="C0C0C0"/>
                  </a:outerShdw>
                </a:effectLst>
              </a:rPr>
              <a:t>a</a:t>
            </a:r>
            <a:r>
              <a:rPr lang="en-US" sz="5200" b="1" i="1" dirty="0">
                <a:effectLst>
                  <a:outerShdw blurRad="38100" dist="38100" dir="2700000" algn="tl">
                    <a:srgbClr val="C0C0C0"/>
                  </a:outerShdw>
                </a:effectLst>
              </a:rPr>
              <a:t>, Juan </a:t>
            </a:r>
            <a:r>
              <a:rPr lang="en-US" sz="5200" b="1" i="1" dirty="0" err="1">
                <a:effectLst>
                  <a:outerShdw blurRad="38100" dist="38100" dir="2700000" algn="tl">
                    <a:srgbClr val="C0C0C0"/>
                  </a:outerShdw>
                </a:effectLst>
              </a:rPr>
              <a:t>Martinez</a:t>
            </a:r>
            <a:r>
              <a:rPr lang="en-US" sz="5200" b="1" i="1" baseline="30000" dirty="0" err="1">
                <a:effectLst>
                  <a:outerShdw blurRad="38100" dist="38100" dir="2700000" algn="tl">
                    <a:srgbClr val="C0C0C0"/>
                  </a:outerShdw>
                </a:effectLst>
              </a:rPr>
              <a:t>b</a:t>
            </a:r>
            <a:r>
              <a:rPr lang="en-US" sz="5200" b="1" i="1" dirty="0">
                <a:effectLst>
                  <a:outerShdw blurRad="38100" dist="38100" dir="2700000" algn="tl">
                    <a:srgbClr val="C0C0C0"/>
                  </a:outerShdw>
                </a:effectLst>
              </a:rPr>
              <a:t>, and Amy </a:t>
            </a:r>
            <a:r>
              <a:rPr lang="en-US" sz="5200" b="1" i="1" dirty="0" err="1">
                <a:effectLst>
                  <a:outerShdw blurRad="38100" dist="38100" dir="2700000" algn="tl">
                    <a:srgbClr val="C0C0C0"/>
                  </a:outerShdw>
                </a:effectLst>
              </a:rPr>
              <a:t>Jones</a:t>
            </a:r>
            <a:r>
              <a:rPr lang="en-US" sz="4200" i="1" baseline="30000" dirty="0" err="1">
                <a:effectLst>
                  <a:outerShdw blurRad="38100" dist="38100" dir="2700000" algn="tl">
                    <a:srgbClr val="C0C0C0"/>
                  </a:outerShdw>
                </a:effectLst>
                <a:latin typeface="Arial" charset="0"/>
              </a:rPr>
              <a:t>C</a:t>
            </a:r>
            <a:endParaRPr lang="en-US" sz="5200" b="1" i="1" baseline="30000" dirty="0">
              <a:effectLst>
                <a:outerShdw blurRad="38100" dist="38100" dir="2700000" algn="tl">
                  <a:srgbClr val="C0C0C0"/>
                </a:outerShdw>
              </a:effectLst>
            </a:endParaRPr>
          </a:p>
          <a:p>
            <a:pPr algn="ctr" defTabSz="797665">
              <a:defRPr/>
            </a:pPr>
            <a:r>
              <a:rPr lang="en-US" sz="4200" dirty="0" err="1">
                <a:effectLst>
                  <a:outerShdw blurRad="38100" dist="38100" dir="2700000" algn="tl">
                    <a:srgbClr val="C0C0C0"/>
                  </a:outerShdw>
                </a:effectLst>
                <a:latin typeface="Arial" charset="0"/>
              </a:rPr>
              <a:t>College</a:t>
            </a:r>
            <a:r>
              <a:rPr lang="en-US" sz="5200" b="1" i="1" baseline="30000" dirty="0" err="1">
                <a:effectLst>
                  <a:outerShdw blurRad="38100" dist="38100" dir="2700000" algn="tl">
                    <a:srgbClr val="C0C0C0"/>
                  </a:outerShdw>
                </a:effectLst>
              </a:rPr>
              <a:t>a</a:t>
            </a:r>
            <a:r>
              <a:rPr lang="en-US" sz="4200" dirty="0">
                <a:effectLst>
                  <a:outerShdw blurRad="38100" dist="38100" dir="2700000" algn="tl">
                    <a:srgbClr val="C0C0C0"/>
                  </a:outerShdw>
                </a:effectLst>
                <a:latin typeface="Arial" charset="0"/>
              </a:rPr>
              <a:t> and </a:t>
            </a:r>
            <a:r>
              <a:rPr lang="en-US" sz="4200" dirty="0" err="1">
                <a:effectLst>
                  <a:outerShdw blurRad="38100" dist="38100" dir="2700000" algn="tl">
                    <a:srgbClr val="C0C0C0"/>
                  </a:outerShdw>
                </a:effectLst>
                <a:latin typeface="Arial" charset="0"/>
              </a:rPr>
              <a:t>Department</a:t>
            </a:r>
            <a:r>
              <a:rPr lang="en-US" sz="5200" b="1" i="1" baseline="30000" dirty="0" err="1">
                <a:effectLst>
                  <a:outerShdw blurRad="38100" dist="38100" dir="2700000" algn="tl">
                    <a:srgbClr val="C0C0C0"/>
                  </a:outerShdw>
                </a:effectLst>
              </a:rPr>
              <a:t>b</a:t>
            </a:r>
            <a:r>
              <a:rPr lang="en-US" sz="4200" dirty="0">
                <a:effectLst>
                  <a:outerShdw blurRad="38100" dist="38100" dir="2700000" algn="tl">
                    <a:srgbClr val="C0C0C0"/>
                  </a:outerShdw>
                </a:effectLst>
                <a:latin typeface="Arial" charset="0"/>
              </a:rPr>
              <a:t>, Arizona State University and </a:t>
            </a:r>
            <a:r>
              <a:rPr lang="en-US" sz="4200" dirty="0" err="1">
                <a:effectLst>
                  <a:outerShdw blurRad="38100" dist="38100" dir="2700000" algn="tl">
                    <a:srgbClr val="C0C0C0"/>
                  </a:outerShdw>
                </a:effectLst>
                <a:latin typeface="Arial" charset="0"/>
              </a:rPr>
              <a:t>Clinic</a:t>
            </a:r>
            <a:r>
              <a:rPr lang="en-US" sz="4200" i="1" baseline="30000" dirty="0" err="1">
                <a:effectLst>
                  <a:outerShdw blurRad="38100" dist="38100" dir="2700000" algn="tl">
                    <a:srgbClr val="C0C0C0"/>
                  </a:outerShdw>
                </a:effectLst>
                <a:latin typeface="Arial" charset="0"/>
              </a:rPr>
              <a:t>C</a:t>
            </a:r>
            <a:r>
              <a:rPr lang="en-US" sz="4200" dirty="0">
                <a:effectLst>
                  <a:outerShdw blurRad="38100" dist="38100" dir="2700000" algn="tl">
                    <a:srgbClr val="C0C0C0"/>
                  </a:outerShdw>
                </a:effectLst>
                <a:latin typeface="Arial" charset="0"/>
              </a:rPr>
              <a:t>, Phoenix, AZ</a:t>
            </a:r>
            <a:endParaRPr lang="en-US" sz="4700" dirty="0">
              <a:effectLst>
                <a:outerShdw blurRad="38100" dist="38100" dir="2700000" algn="tl">
                  <a:srgbClr val="C0C0C0"/>
                </a:outerShdw>
              </a:effectLst>
              <a:latin typeface="Arial" charset="0"/>
            </a:endParaRPr>
          </a:p>
          <a:p>
            <a:pPr algn="ctr" defTabSz="797665">
              <a:defRPr/>
            </a:pPr>
            <a:endParaRPr lang="en-US" sz="5200" b="1" i="1" baseline="30000" dirty="0">
              <a:effectLst>
                <a:outerShdw blurRad="38100" dist="38100" dir="2700000" algn="tl">
                  <a:srgbClr val="C0C0C0"/>
                </a:outerShdw>
              </a:effectLst>
            </a:endParaRPr>
          </a:p>
        </p:txBody>
      </p:sp>
      <p:sp>
        <p:nvSpPr>
          <p:cNvPr id="4084" name="Text Box 2036"/>
          <p:cNvSpPr txBox="1">
            <a:spLocks noChangeArrowheads="1"/>
          </p:cNvSpPr>
          <p:nvPr/>
        </p:nvSpPr>
        <p:spPr bwMode="auto">
          <a:xfrm>
            <a:off x="1524000" y="11353800"/>
            <a:ext cx="4081785" cy="895868"/>
          </a:xfrm>
          <a:prstGeom prst="rect">
            <a:avLst/>
          </a:prstGeom>
          <a:noFill/>
          <a:ln w="9525">
            <a:noFill/>
            <a:miter lim="800000"/>
            <a:headEnd/>
            <a:tailEnd/>
          </a:ln>
          <a:effectLst/>
        </p:spPr>
        <p:txBody>
          <a:bodyPr wrap="none" lIns="94723" tIns="47362" rIns="94723" bIns="47362">
            <a:spAutoFit/>
          </a:bodyPr>
          <a:lstStyle/>
          <a:p>
            <a:pPr defTabSz="797665">
              <a:defRPr/>
            </a:pPr>
            <a:r>
              <a:rPr lang="en-US" sz="5200" b="1" dirty="0">
                <a:solidFill>
                  <a:srgbClr val="990033"/>
                </a:solidFill>
                <a:effectLst>
                  <a:outerShdw blurRad="38100" dist="38100" dir="2700000" algn="tl">
                    <a:srgbClr val="C0C0C0"/>
                  </a:outerShdw>
                </a:effectLst>
                <a:latin typeface="Arial" charset="0"/>
              </a:rPr>
              <a:t>Introduction</a:t>
            </a:r>
          </a:p>
        </p:txBody>
      </p:sp>
      <p:sp>
        <p:nvSpPr>
          <p:cNvPr id="4085" name="Text Box 2037"/>
          <p:cNvSpPr txBox="1">
            <a:spLocks noChangeArrowheads="1"/>
          </p:cNvSpPr>
          <p:nvPr/>
        </p:nvSpPr>
        <p:spPr bwMode="auto">
          <a:xfrm>
            <a:off x="12115800" y="17145000"/>
            <a:ext cx="2599006" cy="895868"/>
          </a:xfrm>
          <a:prstGeom prst="rect">
            <a:avLst/>
          </a:prstGeom>
          <a:noFill/>
          <a:ln w="9525">
            <a:noFill/>
            <a:miter lim="800000"/>
            <a:headEnd/>
            <a:tailEnd/>
          </a:ln>
          <a:effectLst/>
        </p:spPr>
        <p:txBody>
          <a:bodyPr wrap="none" lIns="94723" tIns="47362" rIns="94723" bIns="47362">
            <a:spAutoFit/>
          </a:bodyPr>
          <a:lstStyle/>
          <a:p>
            <a:pPr defTabSz="797665">
              <a:spcAft>
                <a:spcPct val="30000"/>
              </a:spcAft>
              <a:defRPr/>
            </a:pPr>
            <a:r>
              <a:rPr lang="en-US" sz="5200" b="1" dirty="0">
                <a:solidFill>
                  <a:srgbClr val="990033"/>
                </a:solidFill>
                <a:effectLst>
                  <a:outerShdw blurRad="38100" dist="38100" dir="2700000" algn="tl">
                    <a:srgbClr val="C0C0C0"/>
                  </a:outerShdw>
                </a:effectLst>
                <a:latin typeface="Arial" charset="0"/>
              </a:rPr>
              <a:t>Results</a:t>
            </a:r>
          </a:p>
        </p:txBody>
      </p:sp>
      <p:sp>
        <p:nvSpPr>
          <p:cNvPr id="4086" name="Text Box 2038"/>
          <p:cNvSpPr txBox="1">
            <a:spLocks noChangeArrowheads="1"/>
          </p:cNvSpPr>
          <p:nvPr/>
        </p:nvSpPr>
        <p:spPr bwMode="auto">
          <a:xfrm>
            <a:off x="12148457" y="18102036"/>
            <a:ext cx="11132004" cy="2680972"/>
          </a:xfrm>
          <a:prstGeom prst="rect">
            <a:avLst/>
          </a:prstGeom>
          <a:noFill/>
          <a:ln w="9525">
            <a:noFill/>
            <a:miter lim="800000"/>
            <a:headEnd/>
            <a:tailEnd/>
          </a:ln>
          <a:effectLst/>
        </p:spPr>
        <p:txBody>
          <a:bodyPr wrap="square" lIns="94723" tIns="47362" rIns="94723" bIns="47362">
            <a:spAutoFit/>
          </a:bodyPr>
          <a:lstStyle/>
          <a:p>
            <a:pPr algn="just" defTabSz="797665">
              <a:spcAft>
                <a:spcPct val="30000"/>
              </a:spcAft>
              <a:buClr>
                <a:srgbClr val="FF0000"/>
              </a:buClr>
              <a:buSzPct val="150000"/>
              <a:defRPr/>
            </a:pPr>
            <a:r>
              <a:rPr lang="en-US" sz="2100" dirty="0">
                <a:latin typeface="Arial"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a:t>
            </a:r>
          </a:p>
        </p:txBody>
      </p:sp>
      <p:sp>
        <p:nvSpPr>
          <p:cNvPr id="4087" name="Text Box 2039"/>
          <p:cNvSpPr txBox="1">
            <a:spLocks noChangeArrowheads="1"/>
          </p:cNvSpPr>
          <p:nvPr/>
        </p:nvSpPr>
        <p:spPr bwMode="auto">
          <a:xfrm>
            <a:off x="12115800" y="4343400"/>
            <a:ext cx="2902227" cy="880766"/>
          </a:xfrm>
          <a:prstGeom prst="rect">
            <a:avLst/>
          </a:prstGeom>
          <a:noFill/>
          <a:ln w="9525">
            <a:noFill/>
            <a:miter lim="800000"/>
            <a:headEnd/>
            <a:tailEnd/>
          </a:ln>
          <a:effectLst/>
        </p:spPr>
        <p:txBody>
          <a:bodyPr wrap="none" lIns="79767" tIns="39884" rIns="79767" bIns="39884">
            <a:spAutoFit/>
          </a:bodyPr>
          <a:lstStyle/>
          <a:p>
            <a:pPr defTabSz="797665">
              <a:defRPr/>
            </a:pPr>
            <a:r>
              <a:rPr lang="en-US" sz="5200" b="1" dirty="0">
                <a:solidFill>
                  <a:srgbClr val="990033"/>
                </a:solidFill>
                <a:effectLst>
                  <a:outerShdw blurRad="38100" dist="38100" dir="2700000" algn="tl">
                    <a:srgbClr val="C0C0C0"/>
                  </a:outerShdw>
                </a:effectLst>
                <a:latin typeface="Arial" charset="0"/>
              </a:rPr>
              <a:t>Methods</a:t>
            </a:r>
          </a:p>
        </p:txBody>
      </p:sp>
      <p:sp>
        <p:nvSpPr>
          <p:cNvPr id="4088" name="Text Box 2040"/>
          <p:cNvSpPr txBox="1">
            <a:spLocks noChangeArrowheads="1"/>
          </p:cNvSpPr>
          <p:nvPr/>
        </p:nvSpPr>
        <p:spPr bwMode="auto">
          <a:xfrm>
            <a:off x="12148457" y="5257800"/>
            <a:ext cx="12192000" cy="4604862"/>
          </a:xfrm>
          <a:prstGeom prst="rect">
            <a:avLst/>
          </a:prstGeom>
          <a:noFill/>
          <a:ln w="9525">
            <a:noFill/>
            <a:miter lim="800000"/>
            <a:headEnd/>
            <a:tailEnd/>
          </a:ln>
          <a:effectLst/>
        </p:spPr>
        <p:txBody>
          <a:bodyPr wrap="square" lIns="79767" tIns="39884" rIns="79767" bIns="39884">
            <a:spAutoFit/>
          </a:bodyPr>
          <a:lstStyle/>
          <a:p>
            <a:pPr algn="just" defTabSz="797665">
              <a:spcAft>
                <a:spcPct val="30000"/>
              </a:spcAft>
              <a:buClr>
                <a:srgbClr val="FF0000"/>
              </a:buClr>
              <a:defRPr/>
            </a:pPr>
            <a:r>
              <a:rPr lang="en-US" sz="2100" dirty="0">
                <a:latin typeface="Arial" charset="0"/>
              </a:rPr>
              <a:t>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These are my methods. </a:t>
            </a:r>
          </a:p>
        </p:txBody>
      </p:sp>
      <p:sp>
        <p:nvSpPr>
          <p:cNvPr id="4090" name="Rectangle 2042"/>
          <p:cNvSpPr>
            <a:spLocks noChangeArrowheads="1"/>
          </p:cNvSpPr>
          <p:nvPr/>
        </p:nvSpPr>
        <p:spPr bwMode="auto">
          <a:xfrm>
            <a:off x="12148457" y="16273236"/>
            <a:ext cx="716543" cy="323165"/>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1E-06</a:t>
            </a:r>
            <a:endParaRPr lang="en-US" sz="2100" b="1">
              <a:effectLst>
                <a:outerShdw blurRad="38100" dist="38100" dir="2700000" algn="tl">
                  <a:srgbClr val="C0C0C0"/>
                </a:outerShdw>
              </a:effectLst>
            </a:endParaRPr>
          </a:p>
        </p:txBody>
      </p:sp>
      <p:grpSp>
        <p:nvGrpSpPr>
          <p:cNvPr id="2063" name="Group 2043"/>
          <p:cNvGrpSpPr>
            <a:grpSpLocks/>
          </p:cNvGrpSpPr>
          <p:nvPr/>
        </p:nvGrpSpPr>
        <p:grpSpPr bwMode="auto">
          <a:xfrm>
            <a:off x="12148458" y="10961008"/>
            <a:ext cx="10834007" cy="6096000"/>
            <a:chOff x="7403" y="12447"/>
            <a:chExt cx="7962" cy="6720"/>
          </a:xfrm>
        </p:grpSpPr>
        <p:sp>
          <p:nvSpPr>
            <p:cNvPr id="4092" name="Rectangle 2044"/>
            <p:cNvSpPr>
              <a:spLocks noChangeArrowheads="1"/>
            </p:cNvSpPr>
            <p:nvPr/>
          </p:nvSpPr>
          <p:spPr bwMode="auto">
            <a:xfrm>
              <a:off x="8702" y="12447"/>
              <a:ext cx="4784" cy="814"/>
            </a:xfrm>
            <a:prstGeom prst="rect">
              <a:avLst/>
            </a:prstGeom>
            <a:noFill/>
            <a:ln w="9525">
              <a:noFill/>
              <a:miter lim="800000"/>
              <a:headEnd/>
              <a:tailEnd/>
            </a:ln>
          </p:spPr>
          <p:txBody>
            <a:bodyPr wrap="none" lIns="0" tIns="0" rIns="0" bIns="0">
              <a:spAutoFit/>
            </a:bodyPr>
            <a:lstStyle/>
            <a:p>
              <a:pPr algn="ctr" defTabSz="797665">
                <a:defRPr/>
              </a:pPr>
              <a:r>
                <a:rPr lang="en-US" sz="2400" b="1" dirty="0">
                  <a:solidFill>
                    <a:srgbClr val="000000"/>
                  </a:solidFill>
                  <a:effectLst>
                    <a:outerShdw blurRad="38100" dist="38100" dir="2700000" algn="tl">
                      <a:srgbClr val="C0C0C0"/>
                    </a:outerShdw>
                  </a:effectLst>
                  <a:latin typeface="Arial" charset="0"/>
                </a:rPr>
                <a:t>Concentration of Chemical X</a:t>
              </a:r>
            </a:p>
            <a:p>
              <a:pPr algn="ctr" defTabSz="797665">
                <a:defRPr/>
              </a:pPr>
              <a:r>
                <a:rPr lang="en-US" sz="2400" b="1" dirty="0">
                  <a:solidFill>
                    <a:srgbClr val="000000"/>
                  </a:solidFill>
                  <a:effectLst>
                    <a:outerShdw blurRad="38100" dist="38100" dir="2700000" algn="tl">
                      <a:srgbClr val="C0C0C0"/>
                    </a:outerShdw>
                  </a:effectLst>
                  <a:latin typeface="Arial" charset="0"/>
                </a:rPr>
                <a:t>for 50% Substance Y Activity Inhibition [IC</a:t>
              </a:r>
              <a:r>
                <a:rPr lang="en-US" sz="2400" b="1" baseline="-25000" dirty="0">
                  <a:solidFill>
                    <a:srgbClr val="000000"/>
                  </a:solidFill>
                  <a:effectLst>
                    <a:outerShdw blurRad="38100" dist="38100" dir="2700000" algn="tl">
                      <a:srgbClr val="C0C0C0"/>
                    </a:outerShdw>
                  </a:effectLst>
                  <a:latin typeface="Arial" charset="0"/>
                </a:rPr>
                <a:t>50</a:t>
              </a:r>
              <a:r>
                <a:rPr lang="en-US" sz="2400" b="1" dirty="0">
                  <a:solidFill>
                    <a:srgbClr val="000000"/>
                  </a:solidFill>
                  <a:effectLst>
                    <a:outerShdw blurRad="38100" dist="38100" dir="2700000" algn="tl">
                      <a:srgbClr val="C0C0C0"/>
                    </a:outerShdw>
                  </a:effectLst>
                  <a:latin typeface="Arial" charset="0"/>
                </a:rPr>
                <a:t>]</a:t>
              </a:r>
              <a:endParaRPr lang="en-US" sz="2400" b="1" baseline="-25000" dirty="0">
                <a:solidFill>
                  <a:srgbClr val="000000"/>
                </a:solidFill>
                <a:effectLst>
                  <a:outerShdw blurRad="38100" dist="38100" dir="2700000" algn="tl">
                    <a:srgbClr val="C0C0C0"/>
                  </a:outerShdw>
                </a:effectLst>
                <a:latin typeface="Arial" charset="0"/>
              </a:endParaRPr>
            </a:p>
          </p:txBody>
        </p:sp>
        <p:sp>
          <p:nvSpPr>
            <p:cNvPr id="2402" name="Line 2045"/>
            <p:cNvSpPr>
              <a:spLocks noChangeShapeType="1"/>
            </p:cNvSpPr>
            <p:nvPr/>
          </p:nvSpPr>
          <p:spPr bwMode="auto">
            <a:xfrm>
              <a:off x="7403" y="13580"/>
              <a:ext cx="1" cy="461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03" name="Line 2046"/>
            <p:cNvSpPr>
              <a:spLocks noChangeShapeType="1"/>
            </p:cNvSpPr>
            <p:nvPr/>
          </p:nvSpPr>
          <p:spPr bwMode="auto">
            <a:xfrm>
              <a:off x="8752" y="13580"/>
              <a:ext cx="1" cy="461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04" name="Line 2047"/>
            <p:cNvSpPr>
              <a:spLocks noChangeShapeType="1"/>
            </p:cNvSpPr>
            <p:nvPr/>
          </p:nvSpPr>
          <p:spPr bwMode="auto">
            <a:xfrm>
              <a:off x="10090" y="13580"/>
              <a:ext cx="2" cy="461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05" name="Line 2048"/>
            <p:cNvSpPr>
              <a:spLocks noChangeShapeType="1"/>
            </p:cNvSpPr>
            <p:nvPr/>
          </p:nvSpPr>
          <p:spPr bwMode="auto">
            <a:xfrm>
              <a:off x="11440" y="13580"/>
              <a:ext cx="1" cy="461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06" name="Line 2049"/>
            <p:cNvSpPr>
              <a:spLocks noChangeShapeType="1"/>
            </p:cNvSpPr>
            <p:nvPr/>
          </p:nvSpPr>
          <p:spPr bwMode="auto">
            <a:xfrm>
              <a:off x="12779" y="13580"/>
              <a:ext cx="1" cy="461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07" name="Rectangle 2050"/>
            <p:cNvSpPr>
              <a:spLocks noChangeArrowheads="1"/>
            </p:cNvSpPr>
            <p:nvPr/>
          </p:nvSpPr>
          <p:spPr bwMode="auto">
            <a:xfrm>
              <a:off x="9756" y="13701"/>
              <a:ext cx="0" cy="407"/>
            </a:xfrm>
            <a:prstGeom prst="rect">
              <a:avLst/>
            </a:prstGeom>
            <a:solidFill>
              <a:srgbClr val="FFFFFF"/>
            </a:solidFill>
            <a:ln w="12700">
              <a:solidFill>
                <a:srgbClr val="000000"/>
              </a:solidFill>
              <a:miter lim="800000"/>
              <a:headEnd/>
              <a:tailEnd/>
            </a:ln>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08" name="Rectangle 2051"/>
            <p:cNvSpPr>
              <a:spLocks noChangeArrowheads="1"/>
            </p:cNvSpPr>
            <p:nvPr/>
          </p:nvSpPr>
          <p:spPr bwMode="auto">
            <a:xfrm>
              <a:off x="11045" y="14118"/>
              <a:ext cx="0" cy="407"/>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09" name="Rectangle 2052"/>
            <p:cNvSpPr>
              <a:spLocks noChangeArrowheads="1"/>
            </p:cNvSpPr>
            <p:nvPr/>
          </p:nvSpPr>
          <p:spPr bwMode="auto">
            <a:xfrm>
              <a:off x="11045" y="14118"/>
              <a:ext cx="0" cy="40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10" name="Rectangle 2053"/>
            <p:cNvSpPr>
              <a:spLocks noChangeArrowheads="1"/>
            </p:cNvSpPr>
            <p:nvPr/>
          </p:nvSpPr>
          <p:spPr bwMode="auto">
            <a:xfrm>
              <a:off x="7606" y="14546"/>
              <a:ext cx="0" cy="40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11" name="Rectangle 2054"/>
            <p:cNvSpPr>
              <a:spLocks noChangeArrowheads="1"/>
            </p:cNvSpPr>
            <p:nvPr/>
          </p:nvSpPr>
          <p:spPr bwMode="auto">
            <a:xfrm>
              <a:off x="7606" y="14546"/>
              <a:ext cx="0" cy="407"/>
            </a:xfrm>
            <a:prstGeom prst="rect">
              <a:avLst/>
            </a:prstGeom>
            <a:solidFill>
              <a:schemeClr val="accent1"/>
            </a:solidFill>
            <a:ln w="12700">
              <a:solidFill>
                <a:srgbClr val="000000"/>
              </a:solidFill>
              <a:miter lim="800000"/>
              <a:headEnd/>
              <a:tailEnd/>
            </a:ln>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12" name="Rectangle 2055"/>
            <p:cNvSpPr>
              <a:spLocks noChangeArrowheads="1"/>
            </p:cNvSpPr>
            <p:nvPr/>
          </p:nvSpPr>
          <p:spPr bwMode="auto">
            <a:xfrm>
              <a:off x="9878" y="14961"/>
              <a:ext cx="0" cy="407"/>
            </a:xfrm>
            <a:prstGeom prst="rect">
              <a:avLst/>
            </a:prstGeom>
            <a:solidFill>
              <a:srgbClr val="8080FF"/>
            </a:solidFill>
            <a:ln w="12700">
              <a:solidFill>
                <a:srgbClr val="000000"/>
              </a:solidFill>
              <a:miter lim="800000"/>
              <a:headEnd/>
              <a:tailEnd/>
            </a:ln>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13" name="Rectangle 2056"/>
            <p:cNvSpPr>
              <a:spLocks noChangeArrowheads="1"/>
            </p:cNvSpPr>
            <p:nvPr/>
          </p:nvSpPr>
          <p:spPr bwMode="auto">
            <a:xfrm>
              <a:off x="9634" y="15379"/>
              <a:ext cx="0" cy="407"/>
            </a:xfrm>
            <a:prstGeom prst="rect">
              <a:avLst/>
            </a:prstGeom>
            <a:solidFill>
              <a:srgbClr val="8080FF"/>
            </a:solidFill>
            <a:ln w="12700">
              <a:solidFill>
                <a:srgbClr val="000000"/>
              </a:solidFill>
              <a:miter lim="800000"/>
              <a:headEnd/>
              <a:tailEnd/>
            </a:ln>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14" name="Rectangle 2057"/>
            <p:cNvSpPr>
              <a:spLocks noChangeArrowheads="1"/>
            </p:cNvSpPr>
            <p:nvPr/>
          </p:nvSpPr>
          <p:spPr bwMode="auto">
            <a:xfrm>
              <a:off x="9614" y="15795"/>
              <a:ext cx="0" cy="407"/>
            </a:xfrm>
            <a:prstGeom prst="rect">
              <a:avLst/>
            </a:prstGeom>
            <a:solidFill>
              <a:srgbClr val="8080FF"/>
            </a:solidFill>
            <a:ln w="12700">
              <a:solidFill>
                <a:srgbClr val="000000"/>
              </a:solidFill>
              <a:miter lim="800000"/>
              <a:headEnd/>
              <a:tailEnd/>
            </a:ln>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15" name="Rectangle 2058"/>
            <p:cNvSpPr>
              <a:spLocks noChangeArrowheads="1"/>
            </p:cNvSpPr>
            <p:nvPr/>
          </p:nvSpPr>
          <p:spPr bwMode="auto">
            <a:xfrm>
              <a:off x="11005" y="17055"/>
              <a:ext cx="0" cy="407"/>
            </a:xfrm>
            <a:prstGeom prst="rect">
              <a:avLst/>
            </a:prstGeom>
            <a:solidFill>
              <a:srgbClr val="8080FF"/>
            </a:solidFill>
            <a:ln w="12700">
              <a:solidFill>
                <a:srgbClr val="000000"/>
              </a:solidFill>
              <a:miter lim="800000"/>
              <a:headEnd/>
              <a:tailEnd/>
            </a:ln>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16" name="Rectangle 2059"/>
            <p:cNvSpPr>
              <a:spLocks noChangeArrowheads="1"/>
            </p:cNvSpPr>
            <p:nvPr/>
          </p:nvSpPr>
          <p:spPr bwMode="auto">
            <a:xfrm>
              <a:off x="11907" y="17473"/>
              <a:ext cx="0" cy="407"/>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17" name="Rectangle 2060"/>
            <p:cNvSpPr>
              <a:spLocks noChangeArrowheads="1"/>
            </p:cNvSpPr>
            <p:nvPr/>
          </p:nvSpPr>
          <p:spPr bwMode="auto">
            <a:xfrm>
              <a:off x="11907" y="17473"/>
              <a:ext cx="0" cy="407"/>
            </a:xfrm>
            <a:prstGeom prst="rect">
              <a:avLst/>
            </a:prstGeom>
            <a:solidFill>
              <a:srgbClr val="CC0099"/>
            </a:solidFill>
            <a:ln w="12700">
              <a:solidFill>
                <a:srgbClr val="000000"/>
              </a:solidFill>
              <a:miter lim="800000"/>
              <a:headEnd/>
              <a:tailEnd/>
            </a:ln>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18" name="Rectangle 2061"/>
            <p:cNvSpPr>
              <a:spLocks noChangeArrowheads="1"/>
            </p:cNvSpPr>
            <p:nvPr/>
          </p:nvSpPr>
          <p:spPr bwMode="auto">
            <a:xfrm>
              <a:off x="12627" y="17899"/>
              <a:ext cx="0" cy="407"/>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19" name="Rectangle 2062"/>
            <p:cNvSpPr>
              <a:spLocks noChangeArrowheads="1"/>
            </p:cNvSpPr>
            <p:nvPr/>
          </p:nvSpPr>
          <p:spPr bwMode="auto">
            <a:xfrm>
              <a:off x="12627" y="17899"/>
              <a:ext cx="0" cy="407"/>
            </a:xfrm>
            <a:prstGeom prst="rect">
              <a:avLst/>
            </a:prstGeom>
            <a:solidFill>
              <a:srgbClr val="993366"/>
            </a:solidFill>
            <a:ln w="12700">
              <a:solidFill>
                <a:srgbClr val="000000"/>
              </a:solidFill>
              <a:miter lim="800000"/>
              <a:headEnd/>
              <a:tailEnd/>
            </a:ln>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20" name="Line 2063"/>
            <p:cNvSpPr>
              <a:spLocks noChangeShapeType="1"/>
            </p:cNvSpPr>
            <p:nvPr/>
          </p:nvSpPr>
          <p:spPr bwMode="auto">
            <a:xfrm>
              <a:off x="7403" y="18194"/>
              <a:ext cx="6726"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21" name="Line 2064"/>
            <p:cNvSpPr>
              <a:spLocks noChangeShapeType="1"/>
            </p:cNvSpPr>
            <p:nvPr/>
          </p:nvSpPr>
          <p:spPr bwMode="auto">
            <a:xfrm flipV="1">
              <a:off x="7403" y="18194"/>
              <a:ext cx="1" cy="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22" name="Line 2065"/>
            <p:cNvSpPr>
              <a:spLocks noChangeShapeType="1"/>
            </p:cNvSpPr>
            <p:nvPr/>
          </p:nvSpPr>
          <p:spPr bwMode="auto">
            <a:xfrm flipV="1">
              <a:off x="8752" y="18194"/>
              <a:ext cx="1" cy="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23" name="Line 2066"/>
            <p:cNvSpPr>
              <a:spLocks noChangeShapeType="1"/>
            </p:cNvSpPr>
            <p:nvPr/>
          </p:nvSpPr>
          <p:spPr bwMode="auto">
            <a:xfrm flipV="1">
              <a:off x="10090" y="18194"/>
              <a:ext cx="2" cy="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24" name="Line 2067"/>
            <p:cNvSpPr>
              <a:spLocks noChangeShapeType="1"/>
            </p:cNvSpPr>
            <p:nvPr/>
          </p:nvSpPr>
          <p:spPr bwMode="auto">
            <a:xfrm flipV="1">
              <a:off x="11440" y="18194"/>
              <a:ext cx="1" cy="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25" name="Line 2068"/>
            <p:cNvSpPr>
              <a:spLocks noChangeShapeType="1"/>
            </p:cNvSpPr>
            <p:nvPr/>
          </p:nvSpPr>
          <p:spPr bwMode="auto">
            <a:xfrm flipV="1">
              <a:off x="12779" y="18194"/>
              <a:ext cx="1" cy="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26" name="Line 2069"/>
            <p:cNvSpPr>
              <a:spLocks noChangeShapeType="1"/>
            </p:cNvSpPr>
            <p:nvPr/>
          </p:nvSpPr>
          <p:spPr bwMode="auto">
            <a:xfrm flipV="1">
              <a:off x="14129" y="18194"/>
              <a:ext cx="1" cy="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2427" name="Line 2070"/>
            <p:cNvSpPr>
              <a:spLocks noChangeShapeType="1"/>
            </p:cNvSpPr>
            <p:nvPr/>
          </p:nvSpPr>
          <p:spPr bwMode="auto">
            <a:xfrm>
              <a:off x="14129" y="13580"/>
              <a:ext cx="1" cy="461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
          <p:nvSpPr>
            <p:cNvPr id="7191" name="Rectangle 2071"/>
            <p:cNvSpPr>
              <a:spLocks noChangeArrowheads="1"/>
            </p:cNvSpPr>
            <p:nvPr/>
          </p:nvSpPr>
          <p:spPr bwMode="auto">
            <a:xfrm>
              <a:off x="9107" y="13651"/>
              <a:ext cx="494" cy="356"/>
            </a:xfrm>
            <a:prstGeom prst="rect">
              <a:avLst/>
            </a:prstGeom>
            <a:noFill/>
            <a:ln w="9525">
              <a:noFill/>
              <a:miter lim="800000"/>
              <a:headEnd/>
              <a:tailEnd/>
            </a:ln>
          </p:spPr>
          <p:txBody>
            <a:bodyPr wrap="none" lIns="0" tIns="0" rIns="0" bIns="0">
              <a:spAutoFit/>
            </a:bodyPr>
            <a:lstStyle/>
            <a:p>
              <a:pPr defTabSz="797665">
                <a:defRPr/>
              </a:pPr>
              <a:r>
                <a:rPr lang="en-US" sz="2100">
                  <a:solidFill>
                    <a:srgbClr val="000000"/>
                  </a:solidFill>
                  <a:effectLst>
                    <a:outerShdw blurRad="38100" dist="38100" dir="2700000" algn="tl">
                      <a:srgbClr val="C0C0C0"/>
                    </a:outerShdw>
                  </a:effectLst>
                  <a:latin typeface="Arial" charset="0"/>
                </a:rPr>
                <a:t>0.003</a:t>
              </a:r>
              <a:endParaRPr lang="en-US" sz="2100">
                <a:effectLst>
                  <a:outerShdw blurRad="38100" dist="38100" dir="2700000" algn="tl">
                    <a:srgbClr val="C0C0C0"/>
                  </a:outerShdw>
                </a:effectLst>
              </a:endParaRPr>
            </a:p>
          </p:txBody>
        </p:sp>
        <p:sp>
          <p:nvSpPr>
            <p:cNvPr id="7192" name="Rectangle 2072"/>
            <p:cNvSpPr>
              <a:spLocks noChangeArrowheads="1"/>
            </p:cNvSpPr>
            <p:nvPr/>
          </p:nvSpPr>
          <p:spPr bwMode="auto">
            <a:xfrm>
              <a:off x="10395" y="14078"/>
              <a:ext cx="494" cy="356"/>
            </a:xfrm>
            <a:prstGeom prst="rect">
              <a:avLst/>
            </a:prstGeom>
            <a:noFill/>
            <a:ln w="9525">
              <a:noFill/>
              <a:miter lim="800000"/>
              <a:headEnd/>
              <a:tailEnd/>
            </a:ln>
          </p:spPr>
          <p:txBody>
            <a:bodyPr wrap="none" lIns="0" tIns="0" rIns="0" bIns="0">
              <a:spAutoFit/>
            </a:bodyPr>
            <a:lstStyle/>
            <a:p>
              <a:pPr defTabSz="797665">
                <a:defRPr/>
              </a:pPr>
              <a:r>
                <a:rPr lang="en-US" sz="2100">
                  <a:solidFill>
                    <a:srgbClr val="000000"/>
                  </a:solidFill>
                  <a:effectLst>
                    <a:outerShdw blurRad="38100" dist="38100" dir="2700000" algn="tl">
                      <a:srgbClr val="C0C0C0"/>
                    </a:outerShdw>
                  </a:effectLst>
                  <a:latin typeface="Arial" charset="0"/>
                </a:rPr>
                <a:t>0.256</a:t>
              </a:r>
              <a:endParaRPr lang="en-US" sz="2100">
                <a:effectLst>
                  <a:outerShdw blurRad="38100" dist="38100" dir="2700000" algn="tl">
                    <a:srgbClr val="C0C0C0"/>
                  </a:outerShdw>
                </a:effectLst>
              </a:endParaRPr>
            </a:p>
          </p:txBody>
        </p:sp>
        <p:sp>
          <p:nvSpPr>
            <p:cNvPr id="7193" name="Rectangle 2073"/>
            <p:cNvSpPr>
              <a:spLocks noChangeArrowheads="1"/>
            </p:cNvSpPr>
            <p:nvPr/>
          </p:nvSpPr>
          <p:spPr bwMode="auto">
            <a:xfrm>
              <a:off x="9096" y="14911"/>
              <a:ext cx="603" cy="356"/>
            </a:xfrm>
            <a:prstGeom prst="rect">
              <a:avLst/>
            </a:prstGeom>
            <a:noFill/>
            <a:ln w="9525">
              <a:noFill/>
              <a:miter lim="800000"/>
              <a:headEnd/>
              <a:tailEnd/>
            </a:ln>
          </p:spPr>
          <p:txBody>
            <a:bodyPr wrap="none" lIns="0" tIns="0" rIns="0" bIns="0">
              <a:spAutoFit/>
            </a:bodyPr>
            <a:lstStyle/>
            <a:p>
              <a:pPr defTabSz="797665">
                <a:defRPr/>
              </a:pPr>
              <a:r>
                <a:rPr lang="en-US" sz="2100">
                  <a:solidFill>
                    <a:srgbClr val="000000"/>
                  </a:solidFill>
                  <a:effectLst>
                    <a:outerShdw blurRad="38100" dist="38100" dir="2700000" algn="tl">
                      <a:srgbClr val="C0C0C0"/>
                    </a:outerShdw>
                  </a:effectLst>
                  <a:latin typeface="Arial" charset="0"/>
                </a:rPr>
                <a:t>0.0047</a:t>
              </a:r>
              <a:endParaRPr lang="en-US" sz="2100">
                <a:effectLst>
                  <a:outerShdw blurRad="38100" dist="38100" dir="2700000" algn="tl">
                    <a:srgbClr val="C0C0C0"/>
                  </a:outerShdw>
                </a:effectLst>
              </a:endParaRPr>
            </a:p>
          </p:txBody>
        </p:sp>
        <p:sp>
          <p:nvSpPr>
            <p:cNvPr id="7194" name="Rectangle 2074"/>
            <p:cNvSpPr>
              <a:spLocks noChangeArrowheads="1"/>
            </p:cNvSpPr>
            <p:nvPr/>
          </p:nvSpPr>
          <p:spPr bwMode="auto">
            <a:xfrm>
              <a:off x="8853" y="15338"/>
              <a:ext cx="603" cy="356"/>
            </a:xfrm>
            <a:prstGeom prst="rect">
              <a:avLst/>
            </a:prstGeom>
            <a:noFill/>
            <a:ln w="9525">
              <a:noFill/>
              <a:miter lim="800000"/>
              <a:headEnd/>
              <a:tailEnd/>
            </a:ln>
          </p:spPr>
          <p:txBody>
            <a:bodyPr wrap="none" lIns="0" tIns="0" rIns="0" bIns="0">
              <a:spAutoFit/>
            </a:bodyPr>
            <a:lstStyle/>
            <a:p>
              <a:pPr defTabSz="797665">
                <a:defRPr/>
              </a:pPr>
              <a:r>
                <a:rPr lang="en-US" sz="2100">
                  <a:solidFill>
                    <a:srgbClr val="000000"/>
                  </a:solidFill>
                  <a:effectLst>
                    <a:outerShdw blurRad="38100" dist="38100" dir="2700000" algn="tl">
                      <a:srgbClr val="C0C0C0"/>
                    </a:outerShdw>
                  </a:effectLst>
                  <a:latin typeface="Arial" charset="0"/>
                </a:rPr>
                <a:t>0.0021</a:t>
              </a:r>
              <a:endParaRPr lang="en-US" sz="2100">
                <a:effectLst>
                  <a:outerShdw blurRad="38100" dist="38100" dir="2700000" algn="tl">
                    <a:srgbClr val="C0C0C0"/>
                  </a:outerShdw>
                </a:effectLst>
              </a:endParaRPr>
            </a:p>
          </p:txBody>
        </p:sp>
        <p:sp>
          <p:nvSpPr>
            <p:cNvPr id="7195" name="Rectangle 2075"/>
            <p:cNvSpPr>
              <a:spLocks noChangeArrowheads="1"/>
            </p:cNvSpPr>
            <p:nvPr/>
          </p:nvSpPr>
          <p:spPr bwMode="auto">
            <a:xfrm>
              <a:off x="8834" y="15755"/>
              <a:ext cx="603" cy="356"/>
            </a:xfrm>
            <a:prstGeom prst="rect">
              <a:avLst/>
            </a:prstGeom>
            <a:noFill/>
            <a:ln w="9525">
              <a:noFill/>
              <a:miter lim="800000"/>
              <a:headEnd/>
              <a:tailEnd/>
            </a:ln>
          </p:spPr>
          <p:txBody>
            <a:bodyPr wrap="none" lIns="0" tIns="0" rIns="0" bIns="0">
              <a:spAutoFit/>
            </a:bodyPr>
            <a:lstStyle/>
            <a:p>
              <a:pPr defTabSz="797665">
                <a:defRPr/>
              </a:pPr>
              <a:r>
                <a:rPr lang="en-US" sz="2100">
                  <a:solidFill>
                    <a:srgbClr val="000000"/>
                  </a:solidFill>
                  <a:effectLst>
                    <a:outerShdw blurRad="38100" dist="38100" dir="2700000" algn="tl">
                      <a:srgbClr val="C0C0C0"/>
                    </a:outerShdw>
                  </a:effectLst>
                  <a:latin typeface="Arial" charset="0"/>
                </a:rPr>
                <a:t>0.0019</a:t>
              </a:r>
              <a:endParaRPr lang="en-US" sz="2100">
                <a:effectLst>
                  <a:outerShdw blurRad="38100" dist="38100" dir="2700000" algn="tl">
                    <a:srgbClr val="C0C0C0"/>
                  </a:outerShdw>
                </a:effectLst>
              </a:endParaRPr>
            </a:p>
          </p:txBody>
        </p:sp>
        <p:sp>
          <p:nvSpPr>
            <p:cNvPr id="7196" name="Rectangle 2076"/>
            <p:cNvSpPr>
              <a:spLocks noChangeArrowheads="1"/>
            </p:cNvSpPr>
            <p:nvPr/>
          </p:nvSpPr>
          <p:spPr bwMode="auto">
            <a:xfrm>
              <a:off x="10355" y="17005"/>
              <a:ext cx="494" cy="356"/>
            </a:xfrm>
            <a:prstGeom prst="rect">
              <a:avLst/>
            </a:prstGeom>
            <a:noFill/>
            <a:ln w="9525">
              <a:noFill/>
              <a:miter lim="800000"/>
              <a:headEnd/>
              <a:tailEnd/>
            </a:ln>
          </p:spPr>
          <p:txBody>
            <a:bodyPr wrap="none" lIns="0" tIns="0" rIns="0" bIns="0">
              <a:spAutoFit/>
            </a:bodyPr>
            <a:lstStyle/>
            <a:p>
              <a:pPr defTabSz="797665">
                <a:defRPr/>
              </a:pPr>
              <a:r>
                <a:rPr lang="en-US" sz="2100">
                  <a:solidFill>
                    <a:srgbClr val="000000"/>
                  </a:solidFill>
                  <a:effectLst>
                    <a:outerShdw blurRad="38100" dist="38100" dir="2700000" algn="tl">
                      <a:srgbClr val="C0C0C0"/>
                    </a:outerShdw>
                  </a:effectLst>
                  <a:latin typeface="Arial" charset="0"/>
                </a:rPr>
                <a:t>0.229</a:t>
              </a:r>
              <a:endParaRPr lang="en-US" sz="2100">
                <a:effectLst>
                  <a:outerShdw blurRad="38100" dist="38100" dir="2700000" algn="tl">
                    <a:srgbClr val="C0C0C0"/>
                  </a:outerShdw>
                </a:effectLst>
              </a:endParaRPr>
            </a:p>
          </p:txBody>
        </p:sp>
        <p:sp>
          <p:nvSpPr>
            <p:cNvPr id="7197" name="Rectangle 2077"/>
            <p:cNvSpPr>
              <a:spLocks noChangeArrowheads="1"/>
            </p:cNvSpPr>
            <p:nvPr/>
          </p:nvSpPr>
          <p:spPr bwMode="auto">
            <a:xfrm>
              <a:off x="11714" y="17432"/>
              <a:ext cx="110" cy="356"/>
            </a:xfrm>
            <a:prstGeom prst="rect">
              <a:avLst/>
            </a:prstGeom>
            <a:noFill/>
            <a:ln w="9525">
              <a:noFill/>
              <a:miter lim="800000"/>
              <a:headEnd/>
              <a:tailEnd/>
            </a:ln>
          </p:spPr>
          <p:txBody>
            <a:bodyPr wrap="none" lIns="0" tIns="0" rIns="0" bIns="0">
              <a:spAutoFit/>
            </a:bodyPr>
            <a:lstStyle/>
            <a:p>
              <a:pPr defTabSz="797665">
                <a:defRPr/>
              </a:pPr>
              <a:r>
                <a:rPr lang="en-US" sz="2100">
                  <a:solidFill>
                    <a:srgbClr val="000000"/>
                  </a:solidFill>
                  <a:effectLst>
                    <a:outerShdw blurRad="38100" dist="38100" dir="2700000" algn="tl">
                      <a:srgbClr val="C0C0C0"/>
                    </a:outerShdw>
                  </a:effectLst>
                  <a:latin typeface="Arial" charset="0"/>
                </a:rPr>
                <a:t>5</a:t>
              </a:r>
              <a:endParaRPr lang="en-US" sz="2100">
                <a:effectLst>
                  <a:outerShdw blurRad="38100" dist="38100" dir="2700000" algn="tl">
                    <a:srgbClr val="C0C0C0"/>
                  </a:outerShdw>
                </a:effectLst>
              </a:endParaRPr>
            </a:p>
          </p:txBody>
        </p:sp>
        <p:sp>
          <p:nvSpPr>
            <p:cNvPr id="7198" name="Rectangle 2078"/>
            <p:cNvSpPr>
              <a:spLocks noChangeArrowheads="1"/>
            </p:cNvSpPr>
            <p:nvPr/>
          </p:nvSpPr>
          <p:spPr bwMode="auto">
            <a:xfrm>
              <a:off x="12302" y="17859"/>
              <a:ext cx="219" cy="356"/>
            </a:xfrm>
            <a:prstGeom prst="rect">
              <a:avLst/>
            </a:prstGeom>
            <a:noFill/>
            <a:ln w="9525">
              <a:noFill/>
              <a:miter lim="800000"/>
              <a:headEnd/>
              <a:tailEnd/>
            </a:ln>
          </p:spPr>
          <p:txBody>
            <a:bodyPr wrap="none" lIns="0" tIns="0" rIns="0" bIns="0">
              <a:spAutoFit/>
            </a:bodyPr>
            <a:lstStyle/>
            <a:p>
              <a:pPr defTabSz="797665">
                <a:defRPr/>
              </a:pPr>
              <a:r>
                <a:rPr lang="en-US" sz="2100">
                  <a:solidFill>
                    <a:srgbClr val="000000"/>
                  </a:solidFill>
                  <a:effectLst>
                    <a:outerShdw blurRad="38100" dist="38100" dir="2700000" algn="tl">
                      <a:srgbClr val="C0C0C0"/>
                    </a:outerShdw>
                  </a:effectLst>
                  <a:latin typeface="Arial" charset="0"/>
                </a:rPr>
                <a:t>59</a:t>
              </a:r>
              <a:endParaRPr lang="en-US" sz="2100">
                <a:effectLst>
                  <a:outerShdw blurRad="38100" dist="38100" dir="2700000" algn="tl">
                    <a:srgbClr val="C0C0C0"/>
                  </a:outerShdw>
                </a:effectLst>
              </a:endParaRPr>
            </a:p>
          </p:txBody>
        </p:sp>
        <p:sp>
          <p:nvSpPr>
            <p:cNvPr id="7199" name="Rectangle 2079"/>
            <p:cNvSpPr>
              <a:spLocks noChangeArrowheads="1"/>
            </p:cNvSpPr>
            <p:nvPr/>
          </p:nvSpPr>
          <p:spPr bwMode="auto">
            <a:xfrm>
              <a:off x="7464" y="14220"/>
              <a:ext cx="801" cy="356"/>
            </a:xfrm>
            <a:prstGeom prst="rect">
              <a:avLst/>
            </a:prstGeom>
            <a:noFill/>
            <a:ln w="9525">
              <a:noFill/>
              <a:miter lim="800000"/>
              <a:headEnd/>
              <a:tailEnd/>
            </a:ln>
          </p:spPr>
          <p:txBody>
            <a:bodyPr wrap="none" lIns="0" tIns="0" rIns="0" bIns="0">
              <a:spAutoFit/>
            </a:bodyPr>
            <a:lstStyle/>
            <a:p>
              <a:pPr defTabSz="797665">
                <a:defRPr/>
              </a:pPr>
              <a:r>
                <a:rPr lang="en-US" sz="2100">
                  <a:solidFill>
                    <a:srgbClr val="000000"/>
                  </a:solidFill>
                  <a:effectLst>
                    <a:outerShdw blurRad="38100" dist="38100" dir="2700000" algn="tl">
                      <a:srgbClr val="C0C0C0"/>
                    </a:outerShdw>
                  </a:effectLst>
                  <a:latin typeface="Arial" charset="0"/>
                </a:rPr>
                <a:t>1.97E-06</a:t>
              </a:r>
              <a:endParaRPr lang="en-US" sz="2100">
                <a:effectLst>
                  <a:outerShdw blurRad="38100" dist="38100" dir="2700000" algn="tl">
                    <a:srgbClr val="C0C0C0"/>
                  </a:outerShdw>
                </a:effectLst>
              </a:endParaRPr>
            </a:p>
          </p:txBody>
        </p:sp>
        <p:sp>
          <p:nvSpPr>
            <p:cNvPr id="7200" name="Rectangle 2080"/>
            <p:cNvSpPr>
              <a:spLocks noChangeArrowheads="1"/>
            </p:cNvSpPr>
            <p:nvPr/>
          </p:nvSpPr>
          <p:spPr bwMode="auto">
            <a:xfrm>
              <a:off x="8437" y="18408"/>
              <a:ext cx="527"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1E-04</a:t>
              </a:r>
              <a:endParaRPr lang="en-US" sz="2100" b="1">
                <a:effectLst>
                  <a:outerShdw blurRad="38100" dist="38100" dir="2700000" algn="tl">
                    <a:srgbClr val="C0C0C0"/>
                  </a:outerShdw>
                </a:effectLst>
              </a:endParaRPr>
            </a:p>
          </p:txBody>
        </p:sp>
        <p:sp>
          <p:nvSpPr>
            <p:cNvPr id="7201" name="Rectangle 2081"/>
            <p:cNvSpPr>
              <a:spLocks noChangeArrowheads="1"/>
            </p:cNvSpPr>
            <p:nvPr/>
          </p:nvSpPr>
          <p:spPr bwMode="auto">
            <a:xfrm>
              <a:off x="9776" y="18408"/>
              <a:ext cx="527"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1E-02</a:t>
              </a:r>
              <a:endParaRPr lang="en-US" sz="2100" b="1">
                <a:effectLst>
                  <a:outerShdw blurRad="38100" dist="38100" dir="2700000" algn="tl">
                    <a:srgbClr val="C0C0C0"/>
                  </a:outerShdw>
                </a:effectLst>
              </a:endParaRPr>
            </a:p>
          </p:txBody>
        </p:sp>
        <p:sp>
          <p:nvSpPr>
            <p:cNvPr id="7202" name="Rectangle 2082"/>
            <p:cNvSpPr>
              <a:spLocks noChangeArrowheads="1"/>
            </p:cNvSpPr>
            <p:nvPr/>
          </p:nvSpPr>
          <p:spPr bwMode="auto">
            <a:xfrm>
              <a:off x="11105" y="18408"/>
              <a:ext cx="576"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1E+00</a:t>
              </a:r>
              <a:endParaRPr lang="en-US" sz="2100" b="1">
                <a:effectLst>
                  <a:outerShdw blurRad="38100" dist="38100" dir="2700000" algn="tl">
                    <a:srgbClr val="C0C0C0"/>
                  </a:outerShdw>
                </a:effectLst>
              </a:endParaRPr>
            </a:p>
          </p:txBody>
        </p:sp>
        <p:sp>
          <p:nvSpPr>
            <p:cNvPr id="7203" name="Rectangle 2083"/>
            <p:cNvSpPr>
              <a:spLocks noChangeArrowheads="1"/>
            </p:cNvSpPr>
            <p:nvPr/>
          </p:nvSpPr>
          <p:spPr bwMode="auto">
            <a:xfrm>
              <a:off x="12444" y="18408"/>
              <a:ext cx="576"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1E+02</a:t>
              </a:r>
              <a:endParaRPr lang="en-US" sz="2100" b="1">
                <a:effectLst>
                  <a:outerShdw blurRad="38100" dist="38100" dir="2700000" algn="tl">
                    <a:srgbClr val="C0C0C0"/>
                  </a:outerShdw>
                </a:effectLst>
              </a:endParaRPr>
            </a:p>
          </p:txBody>
        </p:sp>
        <p:sp>
          <p:nvSpPr>
            <p:cNvPr id="7204" name="Rectangle 2084"/>
            <p:cNvSpPr>
              <a:spLocks noChangeArrowheads="1"/>
            </p:cNvSpPr>
            <p:nvPr/>
          </p:nvSpPr>
          <p:spPr bwMode="auto">
            <a:xfrm>
              <a:off x="13794" y="18408"/>
              <a:ext cx="576"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1E+04</a:t>
              </a:r>
              <a:endParaRPr lang="en-US" sz="2100" b="1">
                <a:effectLst>
                  <a:outerShdw blurRad="38100" dist="38100" dir="2700000" algn="tl">
                    <a:srgbClr val="C0C0C0"/>
                  </a:outerShdw>
                </a:effectLst>
              </a:endParaRPr>
            </a:p>
          </p:txBody>
        </p:sp>
        <p:sp>
          <p:nvSpPr>
            <p:cNvPr id="7205" name="Rectangle 2085"/>
            <p:cNvSpPr>
              <a:spLocks noChangeArrowheads="1"/>
            </p:cNvSpPr>
            <p:nvPr/>
          </p:nvSpPr>
          <p:spPr bwMode="auto">
            <a:xfrm>
              <a:off x="14310" y="13672"/>
              <a:ext cx="562"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Sub X</a:t>
              </a:r>
              <a:endParaRPr lang="en-US" sz="2100" b="1">
                <a:effectLst>
                  <a:outerShdw blurRad="38100" dist="38100" dir="2700000" algn="tl">
                    <a:srgbClr val="C0C0C0"/>
                  </a:outerShdw>
                </a:effectLst>
              </a:endParaRPr>
            </a:p>
          </p:txBody>
        </p:sp>
        <p:sp>
          <p:nvSpPr>
            <p:cNvPr id="7206" name="Rectangle 2086"/>
            <p:cNvSpPr>
              <a:spLocks noChangeArrowheads="1"/>
            </p:cNvSpPr>
            <p:nvPr/>
          </p:nvSpPr>
          <p:spPr bwMode="auto">
            <a:xfrm>
              <a:off x="14310" y="14088"/>
              <a:ext cx="558"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Sub Y</a:t>
              </a:r>
              <a:endParaRPr lang="en-US" sz="2100" b="1">
                <a:effectLst>
                  <a:outerShdw blurRad="38100" dist="38100" dir="2700000" algn="tl">
                    <a:srgbClr val="C0C0C0"/>
                  </a:outerShdw>
                </a:effectLst>
              </a:endParaRPr>
            </a:p>
          </p:txBody>
        </p:sp>
        <p:sp>
          <p:nvSpPr>
            <p:cNvPr id="7207" name="Rectangle 2087"/>
            <p:cNvSpPr>
              <a:spLocks noChangeArrowheads="1"/>
            </p:cNvSpPr>
            <p:nvPr/>
          </p:nvSpPr>
          <p:spPr bwMode="auto">
            <a:xfrm>
              <a:off x="14310" y="14505"/>
              <a:ext cx="551"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Sub Z</a:t>
              </a:r>
              <a:endParaRPr lang="en-US" sz="2100" b="1">
                <a:effectLst>
                  <a:outerShdw blurRad="38100" dist="38100" dir="2700000" algn="tl">
                    <a:srgbClr val="C0C0C0"/>
                  </a:outerShdw>
                </a:effectLst>
              </a:endParaRPr>
            </a:p>
          </p:txBody>
        </p:sp>
        <p:sp>
          <p:nvSpPr>
            <p:cNvPr id="7208" name="Rectangle 2088"/>
            <p:cNvSpPr>
              <a:spLocks noChangeArrowheads="1"/>
            </p:cNvSpPr>
            <p:nvPr/>
          </p:nvSpPr>
          <p:spPr bwMode="auto">
            <a:xfrm>
              <a:off x="14310" y="14923"/>
              <a:ext cx="471"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1mer</a:t>
              </a:r>
              <a:endParaRPr lang="en-US" sz="2100" b="1">
                <a:effectLst>
                  <a:outerShdw blurRad="38100" dist="38100" dir="2700000" algn="tl">
                    <a:srgbClr val="C0C0C0"/>
                  </a:outerShdw>
                </a:effectLst>
              </a:endParaRPr>
            </a:p>
          </p:txBody>
        </p:sp>
        <p:sp>
          <p:nvSpPr>
            <p:cNvPr id="7209" name="Rectangle 2089"/>
            <p:cNvSpPr>
              <a:spLocks noChangeArrowheads="1"/>
            </p:cNvSpPr>
            <p:nvPr/>
          </p:nvSpPr>
          <p:spPr bwMode="auto">
            <a:xfrm>
              <a:off x="14310" y="15348"/>
              <a:ext cx="471"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2mer</a:t>
              </a:r>
              <a:endParaRPr lang="en-US" sz="2100" b="1">
                <a:effectLst>
                  <a:outerShdw blurRad="38100" dist="38100" dir="2700000" algn="tl">
                    <a:srgbClr val="C0C0C0"/>
                  </a:outerShdw>
                </a:effectLst>
              </a:endParaRPr>
            </a:p>
          </p:txBody>
        </p:sp>
        <p:sp>
          <p:nvSpPr>
            <p:cNvPr id="7210" name="Rectangle 2090"/>
            <p:cNvSpPr>
              <a:spLocks noChangeArrowheads="1"/>
            </p:cNvSpPr>
            <p:nvPr/>
          </p:nvSpPr>
          <p:spPr bwMode="auto">
            <a:xfrm>
              <a:off x="14310" y="15766"/>
              <a:ext cx="471"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3mer</a:t>
              </a:r>
              <a:endParaRPr lang="en-US" sz="2100" b="1">
                <a:effectLst>
                  <a:outerShdw blurRad="38100" dist="38100" dir="2700000" algn="tl">
                    <a:srgbClr val="C0C0C0"/>
                  </a:outerShdw>
                </a:effectLst>
              </a:endParaRPr>
            </a:p>
          </p:txBody>
        </p:sp>
        <p:sp>
          <p:nvSpPr>
            <p:cNvPr id="7211" name="Rectangle 2091"/>
            <p:cNvSpPr>
              <a:spLocks noChangeArrowheads="1"/>
            </p:cNvSpPr>
            <p:nvPr/>
          </p:nvSpPr>
          <p:spPr bwMode="auto">
            <a:xfrm>
              <a:off x="14310" y="16182"/>
              <a:ext cx="471"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4mer</a:t>
              </a:r>
              <a:endParaRPr lang="en-US" sz="2100" b="1">
                <a:effectLst>
                  <a:outerShdw blurRad="38100" dist="38100" dir="2700000" algn="tl">
                    <a:srgbClr val="C0C0C0"/>
                  </a:outerShdw>
                </a:effectLst>
              </a:endParaRPr>
            </a:p>
          </p:txBody>
        </p:sp>
        <p:sp>
          <p:nvSpPr>
            <p:cNvPr id="7212" name="Rectangle 2092"/>
            <p:cNvSpPr>
              <a:spLocks noChangeArrowheads="1"/>
            </p:cNvSpPr>
            <p:nvPr/>
          </p:nvSpPr>
          <p:spPr bwMode="auto">
            <a:xfrm>
              <a:off x="14310" y="16609"/>
              <a:ext cx="471"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5mer</a:t>
              </a:r>
              <a:endParaRPr lang="en-US" sz="2100" b="1">
                <a:effectLst>
                  <a:outerShdw blurRad="38100" dist="38100" dir="2700000" algn="tl">
                    <a:srgbClr val="C0C0C0"/>
                  </a:outerShdw>
                </a:effectLst>
              </a:endParaRPr>
            </a:p>
          </p:txBody>
        </p:sp>
        <p:sp>
          <p:nvSpPr>
            <p:cNvPr id="7213" name="Rectangle 2093"/>
            <p:cNvSpPr>
              <a:spLocks noChangeArrowheads="1"/>
            </p:cNvSpPr>
            <p:nvPr/>
          </p:nvSpPr>
          <p:spPr bwMode="auto">
            <a:xfrm>
              <a:off x="14310" y="17026"/>
              <a:ext cx="471"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6mer</a:t>
              </a:r>
              <a:endParaRPr lang="en-US" sz="2100" b="1">
                <a:effectLst>
                  <a:outerShdw blurRad="38100" dist="38100" dir="2700000" algn="tl">
                    <a:srgbClr val="C0C0C0"/>
                  </a:outerShdw>
                </a:effectLst>
              </a:endParaRPr>
            </a:p>
          </p:txBody>
        </p:sp>
        <p:sp>
          <p:nvSpPr>
            <p:cNvPr id="7214" name="Rectangle 2094"/>
            <p:cNvSpPr>
              <a:spLocks noChangeArrowheads="1"/>
            </p:cNvSpPr>
            <p:nvPr/>
          </p:nvSpPr>
          <p:spPr bwMode="auto">
            <a:xfrm>
              <a:off x="14310" y="17442"/>
              <a:ext cx="1033"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Crude extr.</a:t>
              </a:r>
              <a:endParaRPr lang="en-US" sz="2100" b="1">
                <a:effectLst>
                  <a:outerShdw blurRad="38100" dist="38100" dir="2700000" algn="tl">
                    <a:srgbClr val="C0C0C0"/>
                  </a:outerShdw>
                </a:effectLst>
              </a:endParaRPr>
            </a:p>
          </p:txBody>
        </p:sp>
        <p:sp>
          <p:nvSpPr>
            <p:cNvPr id="7215" name="Rectangle 2095"/>
            <p:cNvSpPr>
              <a:spLocks noChangeArrowheads="1"/>
            </p:cNvSpPr>
            <p:nvPr/>
          </p:nvSpPr>
          <p:spPr bwMode="auto">
            <a:xfrm>
              <a:off x="14310" y="17859"/>
              <a:ext cx="1055" cy="356"/>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5-enri. extr.</a:t>
              </a:r>
              <a:endParaRPr lang="en-US" sz="2100" b="1">
                <a:effectLst>
                  <a:outerShdw blurRad="38100" dist="38100" dir="2700000" algn="tl">
                    <a:srgbClr val="C0C0C0"/>
                  </a:outerShdw>
                </a:effectLst>
              </a:endParaRPr>
            </a:p>
          </p:txBody>
        </p:sp>
        <p:sp>
          <p:nvSpPr>
            <p:cNvPr id="7216" name="Rectangle 2096"/>
            <p:cNvSpPr>
              <a:spLocks noChangeArrowheads="1"/>
            </p:cNvSpPr>
            <p:nvPr/>
          </p:nvSpPr>
          <p:spPr bwMode="auto">
            <a:xfrm>
              <a:off x="8698" y="18811"/>
              <a:ext cx="4799" cy="356"/>
            </a:xfrm>
            <a:prstGeom prst="rect">
              <a:avLst/>
            </a:prstGeom>
            <a:noFill/>
            <a:ln w="9525">
              <a:noFill/>
              <a:miter lim="800000"/>
              <a:headEnd/>
              <a:tailEnd/>
            </a:ln>
          </p:spPr>
          <p:txBody>
            <a:bodyPr wrap="none" lIns="0" tIns="0" rIns="0" bIns="0">
              <a:spAutoFit/>
            </a:bodyPr>
            <a:lstStyle/>
            <a:p>
              <a:pPr algn="ctr" defTabSz="797665">
                <a:defRPr/>
              </a:pPr>
              <a:r>
                <a:rPr lang="en-US" sz="2100" b="1">
                  <a:solidFill>
                    <a:srgbClr val="000000"/>
                  </a:solidFill>
                  <a:effectLst>
                    <a:outerShdw blurRad="38100" dist="38100" dir="2700000" algn="tl">
                      <a:srgbClr val="C0C0C0"/>
                    </a:outerShdw>
                  </a:effectLst>
                  <a:latin typeface="Arial" charset="0"/>
                </a:rPr>
                <a:t>Molar Component Concentration for 50% Inhibition</a:t>
              </a:r>
            </a:p>
          </p:txBody>
        </p:sp>
      </p:grpSp>
      <p:grpSp>
        <p:nvGrpSpPr>
          <p:cNvPr id="2064" name="Group 2097"/>
          <p:cNvGrpSpPr>
            <a:grpSpLocks/>
          </p:cNvGrpSpPr>
          <p:nvPr/>
        </p:nvGrpSpPr>
        <p:grpSpPr bwMode="auto">
          <a:xfrm>
            <a:off x="31770058" y="4647295"/>
            <a:ext cx="8496957" cy="2836217"/>
            <a:chOff x="25206" y="14689"/>
            <a:chExt cx="6844" cy="3543"/>
          </a:xfrm>
        </p:grpSpPr>
        <p:sp>
          <p:nvSpPr>
            <p:cNvPr id="2339" name="Line 2098"/>
            <p:cNvSpPr>
              <a:spLocks noChangeShapeType="1"/>
            </p:cNvSpPr>
            <p:nvPr/>
          </p:nvSpPr>
          <p:spPr bwMode="auto">
            <a:xfrm>
              <a:off x="27920" y="14859"/>
              <a:ext cx="1" cy="260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40" name="Line 2099"/>
            <p:cNvSpPr>
              <a:spLocks noChangeShapeType="1"/>
            </p:cNvSpPr>
            <p:nvPr/>
          </p:nvSpPr>
          <p:spPr bwMode="auto">
            <a:xfrm>
              <a:off x="28916" y="14859"/>
              <a:ext cx="1" cy="260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41" name="Line 2100"/>
            <p:cNvSpPr>
              <a:spLocks noChangeShapeType="1"/>
            </p:cNvSpPr>
            <p:nvPr/>
          </p:nvSpPr>
          <p:spPr bwMode="auto">
            <a:xfrm>
              <a:off x="29927" y="14859"/>
              <a:ext cx="1" cy="260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42" name="Line 2101"/>
            <p:cNvSpPr>
              <a:spLocks noChangeShapeType="1"/>
            </p:cNvSpPr>
            <p:nvPr/>
          </p:nvSpPr>
          <p:spPr bwMode="auto">
            <a:xfrm>
              <a:off x="30925" y="14859"/>
              <a:ext cx="1" cy="260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43" name="Line 2102"/>
            <p:cNvSpPr>
              <a:spLocks noChangeShapeType="1"/>
            </p:cNvSpPr>
            <p:nvPr/>
          </p:nvSpPr>
          <p:spPr bwMode="auto">
            <a:xfrm>
              <a:off x="31922" y="14859"/>
              <a:ext cx="1" cy="260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44" name="Rectangle 2103"/>
            <p:cNvSpPr>
              <a:spLocks noChangeArrowheads="1"/>
            </p:cNvSpPr>
            <p:nvPr/>
          </p:nvSpPr>
          <p:spPr bwMode="auto">
            <a:xfrm>
              <a:off x="26921" y="17232"/>
              <a:ext cx="2098" cy="133"/>
            </a:xfrm>
            <a:prstGeom prst="rect">
              <a:avLst/>
            </a:prstGeom>
            <a:solidFill>
              <a:srgbClr val="993366"/>
            </a:solidFill>
            <a:ln w="1587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345" name="Rectangle 2104"/>
            <p:cNvSpPr>
              <a:spLocks noChangeArrowheads="1"/>
            </p:cNvSpPr>
            <p:nvPr/>
          </p:nvSpPr>
          <p:spPr bwMode="auto">
            <a:xfrm>
              <a:off x="26921" y="16902"/>
              <a:ext cx="2879" cy="140"/>
            </a:xfrm>
            <a:prstGeom prst="rect">
              <a:avLst/>
            </a:prstGeom>
            <a:solidFill>
              <a:srgbClr val="CC0099"/>
            </a:solidFill>
            <a:ln w="1587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346" name="Rectangle 2105"/>
            <p:cNvSpPr>
              <a:spLocks noChangeArrowheads="1"/>
            </p:cNvSpPr>
            <p:nvPr/>
          </p:nvSpPr>
          <p:spPr bwMode="auto">
            <a:xfrm>
              <a:off x="26921" y="16577"/>
              <a:ext cx="1945" cy="134"/>
            </a:xfrm>
            <a:prstGeom prst="rect">
              <a:avLst/>
            </a:prstGeom>
            <a:solidFill>
              <a:srgbClr val="8080FF"/>
            </a:solidFill>
            <a:ln w="1587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347" name="Rectangle 2106"/>
            <p:cNvSpPr>
              <a:spLocks noChangeArrowheads="1"/>
            </p:cNvSpPr>
            <p:nvPr/>
          </p:nvSpPr>
          <p:spPr bwMode="auto">
            <a:xfrm>
              <a:off x="26921" y="16255"/>
              <a:ext cx="1376" cy="132"/>
            </a:xfrm>
            <a:prstGeom prst="rect">
              <a:avLst/>
            </a:prstGeom>
            <a:solidFill>
              <a:srgbClr val="8080FF"/>
            </a:solidFill>
            <a:ln w="1587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348" name="Rectangle 2107"/>
            <p:cNvSpPr>
              <a:spLocks noChangeArrowheads="1"/>
            </p:cNvSpPr>
            <p:nvPr/>
          </p:nvSpPr>
          <p:spPr bwMode="auto">
            <a:xfrm>
              <a:off x="26921" y="15933"/>
              <a:ext cx="2311" cy="131"/>
            </a:xfrm>
            <a:prstGeom prst="rect">
              <a:avLst/>
            </a:prstGeom>
            <a:solidFill>
              <a:srgbClr val="8080FF"/>
            </a:solidFill>
            <a:ln w="1587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349" name="Rectangle 2108"/>
            <p:cNvSpPr>
              <a:spLocks noChangeArrowheads="1"/>
            </p:cNvSpPr>
            <p:nvPr/>
          </p:nvSpPr>
          <p:spPr bwMode="auto">
            <a:xfrm>
              <a:off x="26921" y="15601"/>
              <a:ext cx="2741" cy="139"/>
            </a:xfrm>
            <a:prstGeom prst="rect">
              <a:avLst/>
            </a:prstGeom>
            <a:solidFill>
              <a:srgbClr val="8080FF"/>
            </a:solidFill>
            <a:ln w="1587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350" name="Rectangle 2109"/>
            <p:cNvSpPr>
              <a:spLocks noChangeArrowheads="1"/>
            </p:cNvSpPr>
            <p:nvPr/>
          </p:nvSpPr>
          <p:spPr bwMode="auto">
            <a:xfrm>
              <a:off x="26921" y="15278"/>
              <a:ext cx="4231" cy="132"/>
            </a:xfrm>
            <a:prstGeom prst="rect">
              <a:avLst/>
            </a:prstGeom>
            <a:solidFill>
              <a:srgbClr val="8080FF"/>
            </a:solidFill>
            <a:ln w="1587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351" name="Rectangle 2110"/>
            <p:cNvSpPr>
              <a:spLocks noChangeArrowheads="1"/>
            </p:cNvSpPr>
            <p:nvPr/>
          </p:nvSpPr>
          <p:spPr bwMode="auto">
            <a:xfrm>
              <a:off x="26921" y="14954"/>
              <a:ext cx="4685" cy="133"/>
            </a:xfrm>
            <a:prstGeom prst="rect">
              <a:avLst/>
            </a:prstGeom>
            <a:solidFill>
              <a:srgbClr val="8080FF"/>
            </a:solidFill>
            <a:ln w="15875">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352" name="Line 2111"/>
            <p:cNvSpPr>
              <a:spLocks noChangeShapeType="1"/>
            </p:cNvSpPr>
            <p:nvPr/>
          </p:nvSpPr>
          <p:spPr bwMode="auto">
            <a:xfrm>
              <a:off x="29019" y="17299"/>
              <a:ext cx="189"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3" name="Line 2112"/>
            <p:cNvSpPr>
              <a:spLocks noChangeShapeType="1"/>
            </p:cNvSpPr>
            <p:nvPr/>
          </p:nvSpPr>
          <p:spPr bwMode="auto">
            <a:xfrm>
              <a:off x="29208" y="17269"/>
              <a:ext cx="1" cy="5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4" name="Line 2113"/>
            <p:cNvSpPr>
              <a:spLocks noChangeShapeType="1"/>
            </p:cNvSpPr>
            <p:nvPr/>
          </p:nvSpPr>
          <p:spPr bwMode="auto">
            <a:xfrm>
              <a:off x="29800" y="16968"/>
              <a:ext cx="607"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 name="Line 2114"/>
            <p:cNvSpPr>
              <a:spLocks noChangeShapeType="1"/>
            </p:cNvSpPr>
            <p:nvPr/>
          </p:nvSpPr>
          <p:spPr bwMode="auto">
            <a:xfrm>
              <a:off x="30407" y="16938"/>
              <a:ext cx="1" cy="5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 name="Line 2115"/>
            <p:cNvSpPr>
              <a:spLocks noChangeShapeType="1"/>
            </p:cNvSpPr>
            <p:nvPr/>
          </p:nvSpPr>
          <p:spPr bwMode="auto">
            <a:xfrm>
              <a:off x="28866" y="16636"/>
              <a:ext cx="100" cy="2"/>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 name="Line 2116"/>
            <p:cNvSpPr>
              <a:spLocks noChangeShapeType="1"/>
            </p:cNvSpPr>
            <p:nvPr/>
          </p:nvSpPr>
          <p:spPr bwMode="auto">
            <a:xfrm>
              <a:off x="28966" y="16608"/>
              <a:ext cx="1" cy="5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 name="Line 2117"/>
            <p:cNvSpPr>
              <a:spLocks noChangeShapeType="1"/>
            </p:cNvSpPr>
            <p:nvPr/>
          </p:nvSpPr>
          <p:spPr bwMode="auto">
            <a:xfrm>
              <a:off x="28297" y="16314"/>
              <a:ext cx="507"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 name="Line 2118"/>
            <p:cNvSpPr>
              <a:spLocks noChangeShapeType="1"/>
            </p:cNvSpPr>
            <p:nvPr/>
          </p:nvSpPr>
          <p:spPr bwMode="auto">
            <a:xfrm>
              <a:off x="28804" y="16285"/>
              <a:ext cx="1" cy="5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 name="Line 2119"/>
            <p:cNvSpPr>
              <a:spLocks noChangeShapeType="1"/>
            </p:cNvSpPr>
            <p:nvPr/>
          </p:nvSpPr>
          <p:spPr bwMode="auto">
            <a:xfrm>
              <a:off x="29232" y="15991"/>
              <a:ext cx="176"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1" name="Line 2120"/>
            <p:cNvSpPr>
              <a:spLocks noChangeShapeType="1"/>
            </p:cNvSpPr>
            <p:nvPr/>
          </p:nvSpPr>
          <p:spPr bwMode="auto">
            <a:xfrm>
              <a:off x="29408" y="15961"/>
              <a:ext cx="1" cy="5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2" name="Line 2121"/>
            <p:cNvSpPr>
              <a:spLocks noChangeShapeType="1"/>
            </p:cNvSpPr>
            <p:nvPr/>
          </p:nvSpPr>
          <p:spPr bwMode="auto">
            <a:xfrm>
              <a:off x="29662" y="15668"/>
              <a:ext cx="176"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3" name="Line 2122"/>
            <p:cNvSpPr>
              <a:spLocks noChangeShapeType="1"/>
            </p:cNvSpPr>
            <p:nvPr/>
          </p:nvSpPr>
          <p:spPr bwMode="auto">
            <a:xfrm>
              <a:off x="29838" y="15639"/>
              <a:ext cx="1" cy="5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4" name="Line 2123"/>
            <p:cNvSpPr>
              <a:spLocks noChangeShapeType="1"/>
            </p:cNvSpPr>
            <p:nvPr/>
          </p:nvSpPr>
          <p:spPr bwMode="auto">
            <a:xfrm>
              <a:off x="31152" y="15345"/>
              <a:ext cx="165"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5" name="Line 2124"/>
            <p:cNvSpPr>
              <a:spLocks noChangeShapeType="1"/>
            </p:cNvSpPr>
            <p:nvPr/>
          </p:nvSpPr>
          <p:spPr bwMode="auto">
            <a:xfrm>
              <a:off x="31317" y="15314"/>
              <a:ext cx="1" cy="5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6" name="Line 2125"/>
            <p:cNvSpPr>
              <a:spLocks noChangeShapeType="1"/>
            </p:cNvSpPr>
            <p:nvPr/>
          </p:nvSpPr>
          <p:spPr bwMode="auto">
            <a:xfrm>
              <a:off x="31606" y="15021"/>
              <a:ext cx="203"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7" name="Line 2126"/>
            <p:cNvSpPr>
              <a:spLocks noChangeShapeType="1"/>
            </p:cNvSpPr>
            <p:nvPr/>
          </p:nvSpPr>
          <p:spPr bwMode="auto">
            <a:xfrm>
              <a:off x="31809" y="14992"/>
              <a:ext cx="1" cy="5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8" name="Line 2127"/>
            <p:cNvSpPr>
              <a:spLocks noChangeShapeType="1"/>
            </p:cNvSpPr>
            <p:nvPr/>
          </p:nvSpPr>
          <p:spPr bwMode="auto">
            <a:xfrm>
              <a:off x="26921" y="17461"/>
              <a:ext cx="500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9" name="Line 2128"/>
            <p:cNvSpPr>
              <a:spLocks noChangeShapeType="1"/>
            </p:cNvSpPr>
            <p:nvPr/>
          </p:nvSpPr>
          <p:spPr bwMode="auto">
            <a:xfrm flipV="1">
              <a:off x="26921" y="17461"/>
              <a:ext cx="1" cy="4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0" name="Line 2129"/>
            <p:cNvSpPr>
              <a:spLocks noChangeShapeType="1"/>
            </p:cNvSpPr>
            <p:nvPr/>
          </p:nvSpPr>
          <p:spPr bwMode="auto">
            <a:xfrm flipV="1">
              <a:off x="27920" y="17461"/>
              <a:ext cx="1" cy="4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1" name="Line 2130"/>
            <p:cNvSpPr>
              <a:spLocks noChangeShapeType="1"/>
            </p:cNvSpPr>
            <p:nvPr/>
          </p:nvSpPr>
          <p:spPr bwMode="auto">
            <a:xfrm flipV="1">
              <a:off x="28916" y="17461"/>
              <a:ext cx="1" cy="4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2" name="Line 2131"/>
            <p:cNvSpPr>
              <a:spLocks noChangeShapeType="1"/>
            </p:cNvSpPr>
            <p:nvPr/>
          </p:nvSpPr>
          <p:spPr bwMode="auto">
            <a:xfrm flipV="1">
              <a:off x="29927" y="17461"/>
              <a:ext cx="1" cy="4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3" name="Line 2132"/>
            <p:cNvSpPr>
              <a:spLocks noChangeShapeType="1"/>
            </p:cNvSpPr>
            <p:nvPr/>
          </p:nvSpPr>
          <p:spPr bwMode="auto">
            <a:xfrm flipV="1">
              <a:off x="30925" y="17461"/>
              <a:ext cx="1" cy="4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4" name="Line 2133"/>
            <p:cNvSpPr>
              <a:spLocks noChangeShapeType="1"/>
            </p:cNvSpPr>
            <p:nvPr/>
          </p:nvSpPr>
          <p:spPr bwMode="auto">
            <a:xfrm flipV="1">
              <a:off x="31922" y="17461"/>
              <a:ext cx="1" cy="4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5" name="Line 2134"/>
            <p:cNvSpPr>
              <a:spLocks noChangeShapeType="1"/>
            </p:cNvSpPr>
            <p:nvPr/>
          </p:nvSpPr>
          <p:spPr bwMode="auto">
            <a:xfrm>
              <a:off x="26921" y="14859"/>
              <a:ext cx="1" cy="260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5" name="Rectangle 2135"/>
            <p:cNvSpPr>
              <a:spLocks noChangeArrowheads="1"/>
            </p:cNvSpPr>
            <p:nvPr/>
          </p:nvSpPr>
          <p:spPr bwMode="auto">
            <a:xfrm>
              <a:off x="28676" y="17218"/>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42</a:t>
              </a:r>
              <a:endParaRPr lang="en-US" sz="1900">
                <a:effectLst>
                  <a:outerShdw blurRad="38100" dist="38100" dir="2700000" algn="tl">
                    <a:srgbClr val="C0C0C0"/>
                  </a:outerShdw>
                </a:effectLst>
                <a:latin typeface="Arial" charset="0"/>
              </a:endParaRPr>
            </a:p>
          </p:txBody>
        </p:sp>
        <p:sp>
          <p:nvSpPr>
            <p:cNvPr id="7256" name="Rectangle 2136"/>
            <p:cNvSpPr>
              <a:spLocks noChangeArrowheads="1"/>
            </p:cNvSpPr>
            <p:nvPr/>
          </p:nvSpPr>
          <p:spPr bwMode="auto">
            <a:xfrm>
              <a:off x="29461" y="16887"/>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57</a:t>
              </a:r>
              <a:endParaRPr lang="en-US" sz="1900">
                <a:effectLst>
                  <a:outerShdw blurRad="38100" dist="38100" dir="2700000" algn="tl">
                    <a:srgbClr val="C0C0C0"/>
                  </a:outerShdw>
                </a:effectLst>
                <a:latin typeface="Arial" charset="0"/>
              </a:endParaRPr>
            </a:p>
          </p:txBody>
        </p:sp>
        <p:sp>
          <p:nvSpPr>
            <p:cNvPr id="7257" name="Rectangle 2137"/>
            <p:cNvSpPr>
              <a:spLocks noChangeArrowheads="1"/>
            </p:cNvSpPr>
            <p:nvPr/>
          </p:nvSpPr>
          <p:spPr bwMode="auto">
            <a:xfrm>
              <a:off x="28524" y="16557"/>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39</a:t>
              </a:r>
              <a:endParaRPr lang="en-US" sz="1900">
                <a:effectLst>
                  <a:outerShdw blurRad="38100" dist="38100" dir="2700000" algn="tl">
                    <a:srgbClr val="C0C0C0"/>
                  </a:outerShdw>
                </a:effectLst>
                <a:latin typeface="Arial" charset="0"/>
              </a:endParaRPr>
            </a:p>
          </p:txBody>
        </p:sp>
        <p:sp>
          <p:nvSpPr>
            <p:cNvPr id="7258" name="Rectangle 2138"/>
            <p:cNvSpPr>
              <a:spLocks noChangeArrowheads="1"/>
            </p:cNvSpPr>
            <p:nvPr/>
          </p:nvSpPr>
          <p:spPr bwMode="auto">
            <a:xfrm>
              <a:off x="27958" y="16234"/>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27</a:t>
              </a:r>
              <a:endParaRPr lang="en-US" sz="1900">
                <a:effectLst>
                  <a:outerShdw blurRad="38100" dist="38100" dir="2700000" algn="tl">
                    <a:srgbClr val="C0C0C0"/>
                  </a:outerShdw>
                </a:effectLst>
                <a:latin typeface="Arial" charset="0"/>
              </a:endParaRPr>
            </a:p>
          </p:txBody>
        </p:sp>
        <p:sp>
          <p:nvSpPr>
            <p:cNvPr id="7259" name="Rectangle 2139"/>
            <p:cNvSpPr>
              <a:spLocks noChangeArrowheads="1"/>
            </p:cNvSpPr>
            <p:nvPr/>
          </p:nvSpPr>
          <p:spPr bwMode="auto">
            <a:xfrm>
              <a:off x="28892" y="15909"/>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46</a:t>
              </a:r>
              <a:endParaRPr lang="en-US" sz="1900">
                <a:effectLst>
                  <a:outerShdw blurRad="38100" dist="38100" dir="2700000" algn="tl">
                    <a:srgbClr val="C0C0C0"/>
                  </a:outerShdw>
                </a:effectLst>
                <a:latin typeface="Arial" charset="0"/>
              </a:endParaRPr>
            </a:p>
          </p:txBody>
        </p:sp>
        <p:sp>
          <p:nvSpPr>
            <p:cNvPr id="7260" name="Rectangle 2140"/>
            <p:cNvSpPr>
              <a:spLocks noChangeArrowheads="1"/>
            </p:cNvSpPr>
            <p:nvPr/>
          </p:nvSpPr>
          <p:spPr bwMode="auto">
            <a:xfrm>
              <a:off x="29319" y="15585"/>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55</a:t>
              </a:r>
              <a:endParaRPr lang="en-US" sz="1900">
                <a:effectLst>
                  <a:outerShdw blurRad="38100" dist="38100" dir="2700000" algn="tl">
                    <a:srgbClr val="C0C0C0"/>
                  </a:outerShdw>
                </a:effectLst>
                <a:latin typeface="Arial" charset="0"/>
              </a:endParaRPr>
            </a:p>
          </p:txBody>
        </p:sp>
        <p:sp>
          <p:nvSpPr>
            <p:cNvPr id="7261" name="Rectangle 2141"/>
            <p:cNvSpPr>
              <a:spLocks noChangeArrowheads="1"/>
            </p:cNvSpPr>
            <p:nvPr/>
          </p:nvSpPr>
          <p:spPr bwMode="auto">
            <a:xfrm>
              <a:off x="30811" y="15264"/>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85</a:t>
              </a:r>
              <a:endParaRPr lang="en-US" sz="1900">
                <a:effectLst>
                  <a:outerShdw blurRad="38100" dist="38100" dir="2700000" algn="tl">
                    <a:srgbClr val="C0C0C0"/>
                  </a:outerShdw>
                </a:effectLst>
                <a:latin typeface="Arial" charset="0"/>
              </a:endParaRPr>
            </a:p>
          </p:txBody>
        </p:sp>
        <p:sp>
          <p:nvSpPr>
            <p:cNvPr id="7262" name="Rectangle 2142"/>
            <p:cNvSpPr>
              <a:spLocks noChangeArrowheads="1"/>
            </p:cNvSpPr>
            <p:nvPr/>
          </p:nvSpPr>
          <p:spPr bwMode="auto">
            <a:xfrm>
              <a:off x="31265" y="14939"/>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94</a:t>
              </a:r>
              <a:endParaRPr lang="en-US" sz="1900">
                <a:effectLst>
                  <a:outerShdw blurRad="38100" dist="38100" dir="2700000" algn="tl">
                    <a:srgbClr val="C0C0C0"/>
                  </a:outerShdw>
                </a:effectLst>
                <a:latin typeface="Arial" charset="0"/>
              </a:endParaRPr>
            </a:p>
          </p:txBody>
        </p:sp>
        <p:sp>
          <p:nvSpPr>
            <p:cNvPr id="7263" name="Rectangle 2143"/>
            <p:cNvSpPr>
              <a:spLocks noChangeArrowheads="1"/>
            </p:cNvSpPr>
            <p:nvPr/>
          </p:nvSpPr>
          <p:spPr bwMode="auto">
            <a:xfrm>
              <a:off x="26859" y="17585"/>
              <a:ext cx="110"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0</a:t>
              </a:r>
              <a:endParaRPr lang="en-US" sz="1900">
                <a:effectLst>
                  <a:outerShdw blurRad="38100" dist="38100" dir="2700000" algn="tl">
                    <a:srgbClr val="C0C0C0"/>
                  </a:outerShdw>
                </a:effectLst>
                <a:latin typeface="Arial" charset="0"/>
              </a:endParaRPr>
            </a:p>
          </p:txBody>
        </p:sp>
        <p:sp>
          <p:nvSpPr>
            <p:cNvPr id="7264" name="Rectangle 2144"/>
            <p:cNvSpPr>
              <a:spLocks noChangeArrowheads="1"/>
            </p:cNvSpPr>
            <p:nvPr/>
          </p:nvSpPr>
          <p:spPr bwMode="auto">
            <a:xfrm>
              <a:off x="27780" y="17585"/>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20</a:t>
              </a:r>
              <a:endParaRPr lang="en-US" sz="1900">
                <a:effectLst>
                  <a:outerShdw blurRad="38100" dist="38100" dir="2700000" algn="tl">
                    <a:srgbClr val="C0C0C0"/>
                  </a:outerShdw>
                </a:effectLst>
                <a:latin typeface="Arial" charset="0"/>
              </a:endParaRPr>
            </a:p>
          </p:txBody>
        </p:sp>
        <p:sp>
          <p:nvSpPr>
            <p:cNvPr id="7265" name="Rectangle 2145"/>
            <p:cNvSpPr>
              <a:spLocks noChangeArrowheads="1"/>
            </p:cNvSpPr>
            <p:nvPr/>
          </p:nvSpPr>
          <p:spPr bwMode="auto">
            <a:xfrm>
              <a:off x="28777" y="17585"/>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40</a:t>
              </a:r>
              <a:endParaRPr lang="en-US" sz="1900">
                <a:effectLst>
                  <a:outerShdw blurRad="38100" dist="38100" dir="2700000" algn="tl">
                    <a:srgbClr val="C0C0C0"/>
                  </a:outerShdw>
                </a:effectLst>
                <a:latin typeface="Arial" charset="0"/>
              </a:endParaRPr>
            </a:p>
          </p:txBody>
        </p:sp>
        <p:sp>
          <p:nvSpPr>
            <p:cNvPr id="7266" name="Rectangle 2146"/>
            <p:cNvSpPr>
              <a:spLocks noChangeArrowheads="1"/>
            </p:cNvSpPr>
            <p:nvPr/>
          </p:nvSpPr>
          <p:spPr bwMode="auto">
            <a:xfrm>
              <a:off x="29788" y="17585"/>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60</a:t>
              </a:r>
              <a:endParaRPr lang="en-US" sz="1900">
                <a:effectLst>
                  <a:outerShdw blurRad="38100" dist="38100" dir="2700000" algn="tl">
                    <a:srgbClr val="C0C0C0"/>
                  </a:outerShdw>
                </a:effectLst>
                <a:latin typeface="Arial" charset="0"/>
              </a:endParaRPr>
            </a:p>
          </p:txBody>
        </p:sp>
        <p:sp>
          <p:nvSpPr>
            <p:cNvPr id="7267" name="Rectangle 2147"/>
            <p:cNvSpPr>
              <a:spLocks noChangeArrowheads="1"/>
            </p:cNvSpPr>
            <p:nvPr/>
          </p:nvSpPr>
          <p:spPr bwMode="auto">
            <a:xfrm>
              <a:off x="30786" y="17585"/>
              <a:ext cx="21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80</a:t>
              </a:r>
              <a:endParaRPr lang="en-US" sz="1900">
                <a:effectLst>
                  <a:outerShdw blurRad="38100" dist="38100" dir="2700000" algn="tl">
                    <a:srgbClr val="C0C0C0"/>
                  </a:outerShdw>
                </a:effectLst>
                <a:latin typeface="Arial" charset="0"/>
              </a:endParaRPr>
            </a:p>
          </p:txBody>
        </p:sp>
        <p:sp>
          <p:nvSpPr>
            <p:cNvPr id="7268" name="Rectangle 2148"/>
            <p:cNvSpPr>
              <a:spLocks noChangeArrowheads="1"/>
            </p:cNvSpPr>
            <p:nvPr/>
          </p:nvSpPr>
          <p:spPr bwMode="auto">
            <a:xfrm>
              <a:off x="31721" y="17585"/>
              <a:ext cx="329"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100</a:t>
              </a:r>
              <a:endParaRPr lang="en-US" sz="1900">
                <a:effectLst>
                  <a:outerShdw blurRad="38100" dist="38100" dir="2700000" algn="tl">
                    <a:srgbClr val="C0C0C0"/>
                  </a:outerShdw>
                </a:effectLst>
                <a:latin typeface="Arial" charset="0"/>
              </a:endParaRPr>
            </a:p>
          </p:txBody>
        </p:sp>
        <p:sp>
          <p:nvSpPr>
            <p:cNvPr id="7269" name="Rectangle 2149"/>
            <p:cNvSpPr>
              <a:spLocks noChangeArrowheads="1"/>
            </p:cNvSpPr>
            <p:nvPr/>
          </p:nvSpPr>
          <p:spPr bwMode="auto">
            <a:xfrm>
              <a:off x="25595" y="17218"/>
              <a:ext cx="875"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5mer extr.</a:t>
              </a:r>
              <a:endParaRPr lang="en-US" sz="1900">
                <a:effectLst>
                  <a:outerShdw blurRad="38100" dist="38100" dir="2700000" algn="tl">
                    <a:srgbClr val="C0C0C0"/>
                  </a:outerShdw>
                </a:effectLst>
                <a:latin typeface="Arial" charset="0"/>
              </a:endParaRPr>
            </a:p>
          </p:txBody>
        </p:sp>
        <p:sp>
          <p:nvSpPr>
            <p:cNvPr id="7270" name="Rectangle 2150"/>
            <p:cNvSpPr>
              <a:spLocks noChangeArrowheads="1"/>
            </p:cNvSpPr>
            <p:nvPr/>
          </p:nvSpPr>
          <p:spPr bwMode="auto">
            <a:xfrm>
              <a:off x="25496" y="16895"/>
              <a:ext cx="963"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Crude extr.</a:t>
              </a:r>
              <a:endParaRPr lang="en-US" sz="1900">
                <a:effectLst>
                  <a:outerShdw blurRad="38100" dist="38100" dir="2700000" algn="tl">
                    <a:srgbClr val="C0C0C0"/>
                  </a:outerShdw>
                </a:effectLst>
                <a:latin typeface="Arial" charset="0"/>
              </a:endParaRPr>
            </a:p>
          </p:txBody>
        </p:sp>
        <p:sp>
          <p:nvSpPr>
            <p:cNvPr id="7271" name="Rectangle 2151"/>
            <p:cNvSpPr>
              <a:spLocks noChangeArrowheads="1"/>
            </p:cNvSpPr>
            <p:nvPr/>
          </p:nvSpPr>
          <p:spPr bwMode="auto">
            <a:xfrm>
              <a:off x="26089" y="16564"/>
              <a:ext cx="504"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6 mer</a:t>
              </a:r>
              <a:endParaRPr lang="en-US" sz="1900">
                <a:effectLst>
                  <a:outerShdw blurRad="38100" dist="38100" dir="2700000" algn="tl">
                    <a:srgbClr val="C0C0C0"/>
                  </a:outerShdw>
                </a:effectLst>
                <a:latin typeface="Arial" charset="0"/>
              </a:endParaRPr>
            </a:p>
          </p:txBody>
        </p:sp>
        <p:sp>
          <p:nvSpPr>
            <p:cNvPr id="7272" name="Rectangle 2152"/>
            <p:cNvSpPr>
              <a:spLocks noChangeArrowheads="1"/>
            </p:cNvSpPr>
            <p:nvPr/>
          </p:nvSpPr>
          <p:spPr bwMode="auto">
            <a:xfrm>
              <a:off x="26089" y="16240"/>
              <a:ext cx="504"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5 mer</a:t>
              </a:r>
              <a:endParaRPr lang="en-US" sz="1900">
                <a:effectLst>
                  <a:outerShdw blurRad="38100" dist="38100" dir="2700000" algn="tl">
                    <a:srgbClr val="C0C0C0"/>
                  </a:outerShdw>
                </a:effectLst>
                <a:latin typeface="Arial" charset="0"/>
              </a:endParaRPr>
            </a:p>
          </p:txBody>
        </p:sp>
        <p:sp>
          <p:nvSpPr>
            <p:cNvPr id="7273" name="Rectangle 2153"/>
            <p:cNvSpPr>
              <a:spLocks noChangeArrowheads="1"/>
            </p:cNvSpPr>
            <p:nvPr/>
          </p:nvSpPr>
          <p:spPr bwMode="auto">
            <a:xfrm>
              <a:off x="26089" y="15919"/>
              <a:ext cx="504"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4 mer</a:t>
              </a:r>
              <a:endParaRPr lang="en-US" sz="1900">
                <a:effectLst>
                  <a:outerShdw blurRad="38100" dist="38100" dir="2700000" algn="tl">
                    <a:srgbClr val="C0C0C0"/>
                  </a:outerShdw>
                </a:effectLst>
                <a:latin typeface="Arial" charset="0"/>
              </a:endParaRPr>
            </a:p>
          </p:txBody>
        </p:sp>
        <p:sp>
          <p:nvSpPr>
            <p:cNvPr id="7274" name="Rectangle 2154"/>
            <p:cNvSpPr>
              <a:spLocks noChangeArrowheads="1"/>
            </p:cNvSpPr>
            <p:nvPr/>
          </p:nvSpPr>
          <p:spPr bwMode="auto">
            <a:xfrm>
              <a:off x="26089" y="15592"/>
              <a:ext cx="504"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3 mer</a:t>
              </a:r>
              <a:endParaRPr lang="en-US" sz="1900">
                <a:effectLst>
                  <a:outerShdw blurRad="38100" dist="38100" dir="2700000" algn="tl">
                    <a:srgbClr val="C0C0C0"/>
                  </a:outerShdw>
                </a:effectLst>
                <a:latin typeface="Arial" charset="0"/>
              </a:endParaRPr>
            </a:p>
          </p:txBody>
        </p:sp>
        <p:sp>
          <p:nvSpPr>
            <p:cNvPr id="7275" name="Rectangle 2155"/>
            <p:cNvSpPr>
              <a:spLocks noChangeArrowheads="1"/>
            </p:cNvSpPr>
            <p:nvPr/>
          </p:nvSpPr>
          <p:spPr bwMode="auto">
            <a:xfrm>
              <a:off x="26089" y="15264"/>
              <a:ext cx="504" cy="365"/>
            </a:xfrm>
            <a:prstGeom prst="rect">
              <a:avLst/>
            </a:prstGeom>
            <a:noFill/>
            <a:ln w="9525">
              <a:noFill/>
              <a:miter lim="800000"/>
              <a:headEnd/>
              <a:tailEnd/>
            </a:ln>
          </p:spPr>
          <p:txBody>
            <a:bodyPr wrap="none" lIns="0" tIns="0" rIns="0" bIns="0">
              <a:spAutoFit/>
            </a:bodyPr>
            <a:lstStyle/>
            <a:p>
              <a:pPr defTabSz="797665">
                <a:defRPr/>
              </a:pPr>
              <a:r>
                <a:rPr lang="en-US" sz="1900">
                  <a:solidFill>
                    <a:srgbClr val="000000"/>
                  </a:solidFill>
                  <a:effectLst>
                    <a:outerShdw blurRad="38100" dist="38100" dir="2700000" algn="tl">
                      <a:srgbClr val="C0C0C0"/>
                    </a:outerShdw>
                  </a:effectLst>
                  <a:latin typeface="Arial" charset="0"/>
                </a:rPr>
                <a:t>2 mer</a:t>
              </a:r>
              <a:endParaRPr lang="en-US" sz="1900">
                <a:effectLst>
                  <a:outerShdw blurRad="38100" dist="38100" dir="2700000" algn="tl">
                    <a:srgbClr val="C0C0C0"/>
                  </a:outerShdw>
                </a:effectLst>
                <a:latin typeface="Arial" charset="0"/>
              </a:endParaRPr>
            </a:p>
          </p:txBody>
        </p:sp>
        <p:sp>
          <p:nvSpPr>
            <p:cNvPr id="7276" name="Rectangle 2156"/>
            <p:cNvSpPr>
              <a:spLocks noChangeArrowheads="1"/>
            </p:cNvSpPr>
            <p:nvPr/>
          </p:nvSpPr>
          <p:spPr bwMode="auto">
            <a:xfrm>
              <a:off x="26089" y="14939"/>
              <a:ext cx="504" cy="365"/>
            </a:xfrm>
            <a:prstGeom prst="rect">
              <a:avLst/>
            </a:prstGeom>
            <a:noFill/>
            <a:ln w="9525">
              <a:noFill/>
              <a:miter lim="800000"/>
              <a:headEnd/>
              <a:tailEnd/>
            </a:ln>
          </p:spPr>
          <p:txBody>
            <a:bodyPr wrap="none" lIns="0" tIns="0" rIns="0" bIns="0">
              <a:spAutoFit/>
            </a:bodyPr>
            <a:lstStyle/>
            <a:p>
              <a:pPr defTabSz="797665">
                <a:defRPr/>
              </a:pPr>
              <a:r>
                <a:rPr lang="en-US" sz="1900" dirty="0">
                  <a:solidFill>
                    <a:srgbClr val="000000"/>
                  </a:solidFill>
                  <a:effectLst>
                    <a:outerShdw blurRad="38100" dist="38100" dir="2700000" algn="tl">
                      <a:srgbClr val="C0C0C0"/>
                    </a:outerShdw>
                  </a:effectLst>
                  <a:latin typeface="Arial" charset="0"/>
                </a:rPr>
                <a:t>1 </a:t>
              </a:r>
              <a:r>
                <a:rPr lang="en-US" sz="1900" dirty="0" err="1">
                  <a:solidFill>
                    <a:srgbClr val="000000"/>
                  </a:solidFill>
                  <a:effectLst>
                    <a:outerShdw blurRad="38100" dist="38100" dir="2700000" algn="tl">
                      <a:srgbClr val="C0C0C0"/>
                    </a:outerShdw>
                  </a:effectLst>
                  <a:latin typeface="Arial" charset="0"/>
                </a:rPr>
                <a:t>mer</a:t>
              </a:r>
              <a:endParaRPr lang="en-US" sz="1900" dirty="0">
                <a:effectLst>
                  <a:outerShdw blurRad="38100" dist="38100" dir="2700000" algn="tl">
                    <a:srgbClr val="C0C0C0"/>
                  </a:outerShdw>
                </a:effectLst>
                <a:latin typeface="Arial" charset="0"/>
              </a:endParaRPr>
            </a:p>
          </p:txBody>
        </p:sp>
        <p:sp>
          <p:nvSpPr>
            <p:cNvPr id="7277" name="Rectangle 2157"/>
            <p:cNvSpPr>
              <a:spLocks noChangeArrowheads="1"/>
            </p:cNvSpPr>
            <p:nvPr/>
          </p:nvSpPr>
          <p:spPr bwMode="auto">
            <a:xfrm rot="16200000">
              <a:off x="24336" y="16141"/>
              <a:ext cx="2000" cy="260"/>
            </a:xfrm>
            <a:prstGeom prst="rect">
              <a:avLst/>
            </a:prstGeom>
            <a:noFill/>
            <a:ln w="9525">
              <a:noFill/>
              <a:miter lim="800000"/>
              <a:headEnd/>
              <a:tailEnd/>
            </a:ln>
          </p:spPr>
          <p:txBody>
            <a:bodyPr wrap="none" lIns="0" tIns="0" rIns="0" bIns="0">
              <a:spAutoFit/>
            </a:bodyPr>
            <a:lstStyle/>
            <a:p>
              <a:pPr defTabSz="797665">
                <a:defRPr/>
              </a:pPr>
              <a:r>
                <a:rPr lang="en-US" sz="2100" b="1">
                  <a:solidFill>
                    <a:srgbClr val="000000"/>
                  </a:solidFill>
                  <a:effectLst>
                    <a:outerShdw blurRad="38100" dist="38100" dir="2700000" algn="tl">
                      <a:srgbClr val="C0C0C0"/>
                    </a:outerShdw>
                  </a:effectLst>
                  <a:latin typeface="Arial" charset="0"/>
                </a:rPr>
                <a:t>Substance Z</a:t>
              </a:r>
              <a:endParaRPr lang="en-US" sz="2100" b="1">
                <a:effectLst>
                  <a:outerShdw blurRad="38100" dist="38100" dir="2700000" algn="tl">
                    <a:srgbClr val="C0C0C0"/>
                  </a:outerShdw>
                </a:effectLst>
                <a:latin typeface="Arial" charset="0"/>
              </a:endParaRPr>
            </a:p>
          </p:txBody>
        </p:sp>
        <p:sp>
          <p:nvSpPr>
            <p:cNvPr id="7278" name="Rectangle 2158"/>
            <p:cNvSpPr>
              <a:spLocks noChangeArrowheads="1"/>
            </p:cNvSpPr>
            <p:nvPr/>
          </p:nvSpPr>
          <p:spPr bwMode="auto">
            <a:xfrm>
              <a:off x="27569" y="17828"/>
              <a:ext cx="3464" cy="404"/>
            </a:xfrm>
            <a:prstGeom prst="rect">
              <a:avLst/>
            </a:prstGeom>
            <a:noFill/>
            <a:ln w="9525">
              <a:noFill/>
              <a:miter lim="800000"/>
              <a:headEnd/>
              <a:tailEnd/>
            </a:ln>
          </p:spPr>
          <p:txBody>
            <a:bodyPr wrap="none" lIns="0" tIns="0" rIns="0" bIns="0">
              <a:spAutoFit/>
            </a:bodyPr>
            <a:lstStyle/>
            <a:p>
              <a:pPr defTabSz="797665">
                <a:defRPr/>
              </a:pPr>
              <a:r>
                <a:rPr lang="en-US" sz="2100">
                  <a:solidFill>
                    <a:srgbClr val="000000"/>
                  </a:solidFill>
                  <a:effectLst>
                    <a:outerShdw blurRad="38100" dist="38100" dir="2700000" algn="tl">
                      <a:srgbClr val="C0C0C0"/>
                    </a:outerShdw>
                  </a:effectLst>
                  <a:latin typeface="Arial" charset="0"/>
                </a:rPr>
                <a:t>Inhibition of Conjugated Dienes [%]*</a:t>
              </a:r>
              <a:endParaRPr lang="en-US" sz="2100">
                <a:effectLst>
                  <a:outerShdw blurRad="38100" dist="38100" dir="2700000" algn="tl">
                    <a:srgbClr val="C0C0C0"/>
                  </a:outerShdw>
                </a:effectLst>
                <a:latin typeface="Arial" charset="0"/>
              </a:endParaRPr>
            </a:p>
          </p:txBody>
        </p:sp>
        <p:sp>
          <p:nvSpPr>
            <p:cNvPr id="7279" name="Text Box 2159"/>
            <p:cNvSpPr txBox="1">
              <a:spLocks noChangeArrowheads="1"/>
            </p:cNvSpPr>
            <p:nvPr/>
          </p:nvSpPr>
          <p:spPr bwMode="auto">
            <a:xfrm>
              <a:off x="25368" y="14689"/>
              <a:ext cx="296" cy="460"/>
            </a:xfrm>
            <a:prstGeom prst="rect">
              <a:avLst/>
            </a:prstGeom>
            <a:noFill/>
            <a:ln w="9525">
              <a:noFill/>
              <a:miter lim="800000"/>
              <a:headEnd/>
              <a:tailEnd/>
            </a:ln>
            <a:effectLst/>
          </p:spPr>
          <p:txBody>
            <a:bodyPr wrap="none" lIns="181832" tIns="90917" rIns="181832" bIns="90917">
              <a:spAutoFit/>
            </a:bodyPr>
            <a:lstStyle/>
            <a:p>
              <a:pPr defTabSz="797665">
                <a:defRPr/>
              </a:pPr>
              <a:endParaRPr lang="en-US" sz="1200" b="1">
                <a:effectLst>
                  <a:outerShdw blurRad="38100" dist="38100" dir="2700000" algn="tl">
                    <a:srgbClr val="C0C0C0"/>
                  </a:outerShdw>
                </a:effectLst>
              </a:endParaRPr>
            </a:p>
          </p:txBody>
        </p:sp>
      </p:grpSp>
      <p:sp>
        <p:nvSpPr>
          <p:cNvPr id="2065" name="Text Box 2160"/>
          <p:cNvSpPr txBox="1">
            <a:spLocks noChangeArrowheads="1"/>
          </p:cNvSpPr>
          <p:nvPr/>
        </p:nvSpPr>
        <p:spPr bwMode="auto">
          <a:xfrm>
            <a:off x="1519917" y="5257800"/>
            <a:ext cx="9148081" cy="607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100" dirty="0">
                <a:latin typeface="Arial" charset="0"/>
                <a:cs typeface="Times New Roman" pitchFamily="18" charset="0"/>
              </a:rPr>
              <a:t>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a:t>
            </a:r>
          </a:p>
          <a:p>
            <a:r>
              <a:rPr lang="en-US" altLang="en-US" sz="2100" dirty="0">
                <a:latin typeface="Arial" charset="0"/>
                <a:cs typeface="Times New Roman" pitchFamily="18" charset="0"/>
              </a:rPr>
              <a:t> </a:t>
            </a:r>
          </a:p>
          <a:p>
            <a:r>
              <a:rPr lang="en-US" altLang="en-US" sz="2100" dirty="0">
                <a:latin typeface="Arial" charset="0"/>
                <a:cs typeface="Times New Roman" pitchFamily="18" charset="0"/>
              </a:rPr>
              <a:t>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a:t>
            </a:r>
            <a:endParaRPr lang="en-US" altLang="en-US" sz="2100" dirty="0" smtClean="0">
              <a:latin typeface="Arial" charset="0"/>
              <a:cs typeface="Times New Roman" pitchFamily="18" charset="0"/>
            </a:endParaRPr>
          </a:p>
          <a:p>
            <a:endParaRPr lang="en-US" altLang="en-US" sz="2100" dirty="0">
              <a:latin typeface="Arial" charset="0"/>
              <a:cs typeface="Times New Roman" pitchFamily="18" charset="0"/>
            </a:endParaRPr>
          </a:p>
          <a:p>
            <a:r>
              <a:rPr lang="en-US" altLang="en-US" sz="2100" dirty="0">
                <a:latin typeface="Arial" charset="0"/>
                <a:cs typeface="Times New Roman" pitchFamily="18" charset="0"/>
              </a:rPr>
              <a:t>This is my abstract. This is my abstract. This is my abstract. This is my abstract. This is my abstract. This is my abstract. This is my abstract. This is my abstract. This is my abstract. This is my abstract. This is my abstract. </a:t>
            </a:r>
            <a:endParaRPr lang="en-US" altLang="en-US" sz="2100" dirty="0">
              <a:latin typeface="Arial" charset="0"/>
            </a:endParaRPr>
          </a:p>
        </p:txBody>
      </p:sp>
      <p:sp>
        <p:nvSpPr>
          <p:cNvPr id="2066" name="Text Box 2161"/>
          <p:cNvSpPr txBox="1">
            <a:spLocks noChangeArrowheads="1"/>
          </p:cNvSpPr>
          <p:nvPr/>
        </p:nvSpPr>
        <p:spPr bwMode="auto">
          <a:xfrm>
            <a:off x="1519918" y="12267293"/>
            <a:ext cx="9148080" cy="410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100" dirty="0">
                <a:latin typeface="Arial" charset="0"/>
                <a:cs typeface="Times New Roman" pitchFamily="18" charset="0"/>
              </a:rPr>
              <a:t>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a:t>
            </a:r>
            <a:r>
              <a:rPr lang="en-US" altLang="en-US" sz="2100" dirty="0" smtClean="0">
                <a:latin typeface="Arial" charset="0"/>
                <a:cs typeface="Times New Roman" pitchFamily="18" charset="0"/>
              </a:rPr>
              <a:t>.</a:t>
            </a:r>
            <a:endParaRPr lang="en-US" altLang="en-US" sz="2100" dirty="0">
              <a:latin typeface="Arial" charset="0"/>
              <a:cs typeface="Times New Roman" pitchFamily="18" charset="0"/>
            </a:endParaRPr>
          </a:p>
        </p:txBody>
      </p:sp>
      <p:sp>
        <p:nvSpPr>
          <p:cNvPr id="7283" name="Text Box 2163"/>
          <p:cNvSpPr txBox="1">
            <a:spLocks noChangeArrowheads="1"/>
          </p:cNvSpPr>
          <p:nvPr/>
        </p:nvSpPr>
        <p:spPr bwMode="auto">
          <a:xfrm>
            <a:off x="24830705" y="10744200"/>
            <a:ext cx="3820495" cy="895868"/>
          </a:xfrm>
          <a:prstGeom prst="rect">
            <a:avLst/>
          </a:prstGeom>
          <a:noFill/>
          <a:ln w="9525">
            <a:noFill/>
            <a:miter lim="800000"/>
            <a:headEnd/>
            <a:tailEnd/>
          </a:ln>
          <a:effectLst/>
        </p:spPr>
        <p:txBody>
          <a:bodyPr wrap="none" lIns="94723" tIns="47362" rIns="94723" bIns="47362">
            <a:spAutoFit/>
          </a:bodyPr>
          <a:lstStyle/>
          <a:p>
            <a:pPr defTabSz="797665">
              <a:defRPr/>
            </a:pPr>
            <a:r>
              <a:rPr lang="en-US" sz="5200" b="1" dirty="0">
                <a:solidFill>
                  <a:srgbClr val="990033"/>
                </a:solidFill>
                <a:effectLst>
                  <a:outerShdw blurRad="38100" dist="38100" dir="2700000" algn="tl">
                    <a:srgbClr val="C0C0C0"/>
                  </a:outerShdw>
                </a:effectLst>
                <a:latin typeface="Arial" charset="0"/>
              </a:rPr>
              <a:t>Conclusion</a:t>
            </a:r>
          </a:p>
        </p:txBody>
      </p:sp>
      <p:sp>
        <p:nvSpPr>
          <p:cNvPr id="2069" name="Text Box 2164"/>
          <p:cNvSpPr txBox="1">
            <a:spLocks noChangeArrowheads="1"/>
          </p:cNvSpPr>
          <p:nvPr/>
        </p:nvSpPr>
        <p:spPr bwMode="auto">
          <a:xfrm>
            <a:off x="24819429" y="11658600"/>
            <a:ext cx="17700171" cy="265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r>
              <a:rPr lang="en-US" altLang="en-US" sz="2100" dirty="0">
                <a:latin typeface="Arial" charset="0"/>
              </a:rPr>
              <a:t>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a:t>
            </a:r>
          </a:p>
        </p:txBody>
      </p:sp>
      <p:pic>
        <p:nvPicPr>
          <p:cNvPr id="2070" name="Picture 2165"/>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24730982" y="5251904"/>
            <a:ext cx="4987018" cy="332467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71" name="Picture 2166"/>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42083"/>
          <a:stretch/>
        </p:blipFill>
        <p:spPr bwMode="auto">
          <a:xfrm>
            <a:off x="1581471" y="16687800"/>
            <a:ext cx="3414718" cy="39158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072" name="Text Box 2167"/>
          <p:cNvSpPr txBox="1">
            <a:spLocks noChangeArrowheads="1"/>
          </p:cNvSpPr>
          <p:nvPr/>
        </p:nvSpPr>
        <p:spPr bwMode="auto">
          <a:xfrm>
            <a:off x="24964344" y="8779779"/>
            <a:ext cx="4520293" cy="46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300" dirty="0">
                <a:latin typeface="Arial" charset="0"/>
              </a:rPr>
              <a:t>This is a label for the image. This is a label for the image. This is a label for the image. This is a label for the image. </a:t>
            </a:r>
          </a:p>
        </p:txBody>
      </p:sp>
      <p:sp>
        <p:nvSpPr>
          <p:cNvPr id="2073" name="Text Box 2168"/>
          <p:cNvSpPr txBox="1">
            <a:spLocks noChangeArrowheads="1"/>
          </p:cNvSpPr>
          <p:nvPr/>
        </p:nvSpPr>
        <p:spPr bwMode="auto">
          <a:xfrm>
            <a:off x="5257800" y="16969922"/>
            <a:ext cx="5410199" cy="394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172" tIns="33586" rIns="67172" bIns="33586">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100" dirty="0">
                <a:latin typeface="Arial" charset="0"/>
              </a:rPr>
              <a:t>This is a label for the image. This is a label for the image. This is a label for the image. This is a label for the image. This is a label for the image. This is a label for the image. This is a label for the image. This is a label for the image. This is a label for the image. This is a label for the image. This is a label for the image. This is a label for the image. This is a label for the image. This is a label for the image. This is a label for the image. This is a label for the image. This is a label for the image. This is a label for the image</a:t>
            </a:r>
            <a:r>
              <a:rPr lang="en-US" altLang="en-US" sz="2100" dirty="0" smtClean="0">
                <a:latin typeface="Arial" charset="0"/>
              </a:rPr>
              <a:t>.</a:t>
            </a:r>
            <a:endParaRPr lang="en-US" altLang="en-US" sz="2100" dirty="0">
              <a:latin typeface="Arial" charset="0"/>
            </a:endParaRPr>
          </a:p>
        </p:txBody>
      </p:sp>
      <p:sp>
        <p:nvSpPr>
          <p:cNvPr id="7292" name="Text Box 2172"/>
          <p:cNvSpPr txBox="1">
            <a:spLocks noChangeArrowheads="1"/>
          </p:cNvSpPr>
          <p:nvPr/>
        </p:nvSpPr>
        <p:spPr bwMode="auto">
          <a:xfrm>
            <a:off x="31089600" y="7467600"/>
            <a:ext cx="2984334" cy="895868"/>
          </a:xfrm>
          <a:prstGeom prst="rect">
            <a:avLst/>
          </a:prstGeom>
          <a:noFill/>
          <a:ln w="9525">
            <a:noFill/>
            <a:miter lim="800000"/>
            <a:headEnd/>
            <a:tailEnd/>
          </a:ln>
          <a:effectLst/>
        </p:spPr>
        <p:txBody>
          <a:bodyPr wrap="square" lIns="94723" tIns="47362" rIns="94723" bIns="47362">
            <a:spAutoFit/>
          </a:bodyPr>
          <a:lstStyle/>
          <a:p>
            <a:pPr defTabSz="797665">
              <a:spcAft>
                <a:spcPct val="30000"/>
              </a:spcAft>
              <a:defRPr/>
            </a:pPr>
            <a:r>
              <a:rPr lang="en-US" sz="5200" b="1" dirty="0">
                <a:solidFill>
                  <a:srgbClr val="990033"/>
                </a:solidFill>
                <a:effectLst>
                  <a:outerShdw blurRad="38100" dist="38100" dir="2700000" algn="tl">
                    <a:srgbClr val="C0C0C0"/>
                  </a:outerShdw>
                </a:effectLst>
                <a:latin typeface="Arial" charset="0"/>
              </a:rPr>
              <a:t>Results</a:t>
            </a:r>
          </a:p>
        </p:txBody>
      </p:sp>
      <p:sp>
        <p:nvSpPr>
          <p:cNvPr id="7293" name="Text Box 2173"/>
          <p:cNvSpPr txBox="1">
            <a:spLocks noChangeArrowheads="1"/>
          </p:cNvSpPr>
          <p:nvPr/>
        </p:nvSpPr>
        <p:spPr bwMode="auto">
          <a:xfrm>
            <a:off x="31124981" y="8391979"/>
            <a:ext cx="11394618" cy="1711476"/>
          </a:xfrm>
          <a:prstGeom prst="rect">
            <a:avLst/>
          </a:prstGeom>
          <a:noFill/>
          <a:ln w="9525">
            <a:noFill/>
            <a:miter lim="800000"/>
            <a:headEnd/>
            <a:tailEnd/>
          </a:ln>
          <a:effectLst/>
        </p:spPr>
        <p:txBody>
          <a:bodyPr wrap="square" lIns="94723" tIns="47362" rIns="94723" bIns="47362">
            <a:spAutoFit/>
          </a:bodyPr>
          <a:lstStyle/>
          <a:p>
            <a:pPr algn="just" defTabSz="797665">
              <a:spcAft>
                <a:spcPct val="30000"/>
              </a:spcAft>
              <a:buClr>
                <a:srgbClr val="FF0000"/>
              </a:buClr>
              <a:buSzPct val="150000"/>
              <a:defRPr/>
            </a:pPr>
            <a:r>
              <a:rPr lang="en-US" sz="2100" dirty="0">
                <a:latin typeface="Arial"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a:t>
            </a:r>
            <a:r>
              <a:rPr lang="en-US" sz="2100" dirty="0" smtClean="0">
                <a:latin typeface="Arial" charset="0"/>
              </a:rPr>
              <a:t>.</a:t>
            </a:r>
            <a:endParaRPr lang="en-US" sz="2100" dirty="0">
              <a:latin typeface="Arial" charset="0"/>
            </a:endParaRPr>
          </a:p>
        </p:txBody>
      </p:sp>
      <p:pic>
        <p:nvPicPr>
          <p:cNvPr id="2083" name="Picture 1027"/>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1371600" y="870857"/>
            <a:ext cx="4273304" cy="284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6" name="Text Box 2163"/>
          <p:cNvSpPr txBox="1">
            <a:spLocks noChangeArrowheads="1"/>
          </p:cNvSpPr>
          <p:nvPr/>
        </p:nvSpPr>
        <p:spPr bwMode="auto">
          <a:xfrm>
            <a:off x="24841981" y="15011400"/>
            <a:ext cx="6451023" cy="895868"/>
          </a:xfrm>
          <a:prstGeom prst="rect">
            <a:avLst/>
          </a:prstGeom>
          <a:noFill/>
          <a:ln w="9525">
            <a:noFill/>
            <a:miter lim="800000"/>
            <a:headEnd/>
            <a:tailEnd/>
          </a:ln>
          <a:effectLst/>
        </p:spPr>
        <p:txBody>
          <a:bodyPr wrap="none" lIns="94723" tIns="47362" rIns="94723" bIns="47362">
            <a:spAutoFit/>
          </a:bodyPr>
          <a:lstStyle/>
          <a:p>
            <a:pPr defTabSz="797665">
              <a:defRPr/>
            </a:pPr>
            <a:r>
              <a:rPr lang="en-US" sz="5200" b="1" dirty="0" smtClean="0">
                <a:solidFill>
                  <a:srgbClr val="990033"/>
                </a:solidFill>
                <a:effectLst>
                  <a:outerShdw blurRad="38100" dist="38100" dir="2700000" algn="tl">
                    <a:srgbClr val="C0C0C0"/>
                  </a:outerShdw>
                </a:effectLst>
                <a:latin typeface="Arial" charset="0"/>
              </a:rPr>
              <a:t>Acknowledgements</a:t>
            </a:r>
            <a:endParaRPr lang="en-US" sz="5200" b="1" dirty="0">
              <a:solidFill>
                <a:srgbClr val="990033"/>
              </a:solidFill>
              <a:effectLst>
                <a:outerShdw blurRad="38100" dist="38100" dir="2700000" algn="tl">
                  <a:srgbClr val="C0C0C0"/>
                </a:outerShdw>
              </a:effectLst>
              <a:latin typeface="Arial" charset="0"/>
            </a:endParaRPr>
          </a:p>
        </p:txBody>
      </p:sp>
      <p:sp>
        <p:nvSpPr>
          <p:cNvPr id="407" name="Text Box 2164"/>
          <p:cNvSpPr txBox="1">
            <a:spLocks noChangeArrowheads="1"/>
          </p:cNvSpPr>
          <p:nvPr/>
        </p:nvSpPr>
        <p:spPr bwMode="auto">
          <a:xfrm>
            <a:off x="24830705" y="15939649"/>
            <a:ext cx="17700171" cy="265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172" tIns="33586" rIns="67172" bIns="33586">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r>
              <a:rPr lang="en-US" altLang="en-US" sz="2100" dirty="0">
                <a:latin typeface="Arial" charset="0"/>
              </a:rPr>
              <a:t>This is my </a:t>
            </a:r>
            <a:r>
              <a:rPr lang="en-US" altLang="en-US" sz="2100" dirty="0" smtClean="0">
                <a:latin typeface="Arial" charset="0"/>
              </a:rPr>
              <a:t>acknowledgements. </a:t>
            </a:r>
            <a:r>
              <a:rPr lang="en-US" altLang="en-US" sz="2100" dirty="0">
                <a:latin typeface="Arial" charset="0"/>
              </a:rPr>
              <a:t>This is my acknowledgements</a:t>
            </a:r>
            <a:r>
              <a:rPr lang="en-US" altLang="en-US" sz="2100" dirty="0" smtClean="0">
                <a:latin typeface="Arial" charset="0"/>
              </a:rPr>
              <a:t>.</a:t>
            </a:r>
            <a:r>
              <a:rPr lang="en-US" altLang="en-US" sz="2100" dirty="0">
                <a:latin typeface="Arial" charset="0"/>
              </a:rPr>
              <a:t> This is my acknowledgements</a:t>
            </a:r>
            <a:r>
              <a:rPr lang="en-US" altLang="en-US" sz="2100" dirty="0" smtClean="0">
                <a:latin typeface="Arial" charset="0"/>
              </a:rPr>
              <a:t>. </a:t>
            </a:r>
            <a:r>
              <a:rPr lang="en-US" altLang="en-US" sz="2100" dirty="0">
                <a:latin typeface="Arial" charset="0"/>
              </a:rPr>
              <a:t>This is my acknowledgements</a:t>
            </a:r>
            <a:r>
              <a:rPr lang="en-US" altLang="en-US" sz="2100" dirty="0" smtClean="0">
                <a:latin typeface="Arial" charset="0"/>
              </a:rPr>
              <a:t>. </a:t>
            </a:r>
            <a:r>
              <a:rPr lang="en-US" altLang="en-US" sz="2100" dirty="0">
                <a:latin typeface="Arial" charset="0"/>
              </a:rPr>
              <a:t>This is my acknowledgements</a:t>
            </a:r>
            <a:r>
              <a:rPr lang="en-US" altLang="en-US" sz="2100" dirty="0" smtClean="0">
                <a:latin typeface="Arial" charset="0"/>
              </a:rPr>
              <a:t>. </a:t>
            </a:r>
            <a:r>
              <a:rPr lang="en-US" altLang="en-US" sz="2100" dirty="0">
                <a:latin typeface="Arial" charset="0"/>
              </a:rPr>
              <a:t>This is my acknowledgements. This is my acknowledgements. This is my acknowledgements. This is my acknowledgements. This is my acknowledgements</a:t>
            </a:r>
            <a:r>
              <a:rPr lang="en-US" altLang="en-US" sz="2100" dirty="0" smtClean="0">
                <a:latin typeface="Arial" charset="0"/>
              </a:rPr>
              <a:t>. </a:t>
            </a:r>
            <a:r>
              <a:rPr lang="en-US" altLang="en-US" sz="2100" dirty="0">
                <a:latin typeface="Arial" charset="0"/>
              </a:rPr>
              <a:t>This is my acknowledgements. This is my acknowledgements. This is my acknowledgements. This is my acknowledgements. This is my acknowledgements</a:t>
            </a:r>
            <a:r>
              <a:rPr lang="en-US" altLang="en-US" sz="2100" dirty="0" smtClean="0">
                <a:latin typeface="Arial" charset="0"/>
              </a:rPr>
              <a:t>.</a:t>
            </a:r>
            <a:r>
              <a:rPr lang="en-US" altLang="en-US" sz="2100" dirty="0">
                <a:latin typeface="Arial" charset="0"/>
              </a:rPr>
              <a:t> This is my acknowledgements. This is my acknowledgements. This is my acknowledgements. This is my acknowledgements. This is my acknowledgements</a:t>
            </a:r>
            <a:r>
              <a:rPr lang="en-US" altLang="en-US" sz="2100" dirty="0" smtClean="0">
                <a:latin typeface="Arial" charset="0"/>
              </a:rPr>
              <a:t>.</a:t>
            </a:r>
            <a:r>
              <a:rPr lang="en-US" altLang="en-US" sz="2100" dirty="0">
                <a:latin typeface="Arial" charset="0"/>
              </a:rPr>
              <a:t> This is my acknowledgements. This is my acknowledgements. This is my acknowledgements. This is my acknowledgements. This is my acknowledgements</a:t>
            </a:r>
            <a:r>
              <a:rPr lang="en-US" altLang="en-US" sz="2100" dirty="0" smtClean="0">
                <a:latin typeface="Arial" charset="0"/>
              </a:rPr>
              <a:t>.</a:t>
            </a:r>
            <a:r>
              <a:rPr lang="en-US" altLang="en-US" sz="2100" dirty="0">
                <a:latin typeface="Arial" charset="0"/>
              </a:rPr>
              <a:t> This is my acknowledgements. This is my acknowledgements. This is my acknowledgements. This is my acknowledgements. This is my acknowledgements</a:t>
            </a:r>
            <a:r>
              <a:rPr lang="en-US" altLang="en-US" sz="2100" dirty="0" smtClean="0">
                <a:latin typeface="Arial" charset="0"/>
              </a:rPr>
              <a:t>.</a:t>
            </a:r>
            <a:r>
              <a:rPr lang="en-US" altLang="en-US" sz="2100" dirty="0">
                <a:latin typeface="Arial" charset="0"/>
              </a:rPr>
              <a:t> This is my acknowledgements. This is my acknowledgements. This is my acknowledgements. This is my acknowledgements. This is my acknowledgements</a:t>
            </a:r>
            <a:r>
              <a:rPr lang="en-US" altLang="en-US" sz="2100" dirty="0" smtClean="0">
                <a:latin typeface="Arial" charset="0"/>
              </a:rPr>
              <a:t>.</a:t>
            </a:r>
            <a:endParaRPr lang="en-US" altLang="en-US" sz="2100" dirty="0">
              <a:latin typeface="Arial" charset="0"/>
            </a:endParaRPr>
          </a:p>
        </p:txBody>
      </p:sp>
      <p:sp>
        <p:nvSpPr>
          <p:cNvPr id="408" name="Text Box 2163"/>
          <p:cNvSpPr txBox="1">
            <a:spLocks noChangeArrowheads="1"/>
          </p:cNvSpPr>
          <p:nvPr/>
        </p:nvSpPr>
        <p:spPr bwMode="auto">
          <a:xfrm>
            <a:off x="24793401" y="19354800"/>
            <a:ext cx="6936732" cy="895868"/>
          </a:xfrm>
          <a:prstGeom prst="rect">
            <a:avLst/>
          </a:prstGeom>
          <a:noFill/>
          <a:ln w="9525">
            <a:noFill/>
            <a:miter lim="800000"/>
            <a:headEnd/>
            <a:tailEnd/>
          </a:ln>
          <a:effectLst/>
        </p:spPr>
        <p:txBody>
          <a:bodyPr wrap="none" lIns="94723" tIns="47362" rIns="94723" bIns="47362">
            <a:spAutoFit/>
          </a:bodyPr>
          <a:lstStyle/>
          <a:p>
            <a:pPr defTabSz="797665">
              <a:defRPr/>
            </a:pPr>
            <a:r>
              <a:rPr lang="en-US" sz="5200" b="1" dirty="0" smtClean="0">
                <a:solidFill>
                  <a:srgbClr val="990033"/>
                </a:solidFill>
                <a:effectLst>
                  <a:outerShdw blurRad="38100" dist="38100" dir="2700000" algn="tl">
                    <a:srgbClr val="C0C0C0"/>
                  </a:outerShdw>
                </a:effectLst>
                <a:latin typeface="Arial" charset="0"/>
              </a:rPr>
              <a:t>For more information</a:t>
            </a:r>
            <a:endParaRPr lang="en-US" sz="5200" b="1" dirty="0">
              <a:solidFill>
                <a:srgbClr val="990033"/>
              </a:solidFill>
              <a:effectLst>
                <a:outerShdw blurRad="38100" dist="38100" dir="2700000" algn="tl">
                  <a:srgbClr val="C0C0C0"/>
                </a:outerShdw>
              </a:effectLst>
              <a:latin typeface="Arial" charset="0"/>
            </a:endParaRPr>
          </a:p>
        </p:txBody>
      </p:sp>
      <p:sp>
        <p:nvSpPr>
          <p:cNvPr id="409" name="Text Box 2164"/>
          <p:cNvSpPr txBox="1">
            <a:spLocks noChangeArrowheads="1"/>
          </p:cNvSpPr>
          <p:nvPr/>
        </p:nvSpPr>
        <p:spPr bwMode="auto">
          <a:xfrm>
            <a:off x="24782126" y="20269200"/>
            <a:ext cx="11743570" cy="714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172" tIns="33586" rIns="67172" bIns="33586">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r>
              <a:rPr lang="en-US" altLang="en-US" sz="2100" dirty="0">
                <a:latin typeface="Arial" charset="0"/>
              </a:rPr>
              <a:t>This is my </a:t>
            </a:r>
            <a:r>
              <a:rPr lang="en-US" altLang="en-US" sz="2100" dirty="0" smtClean="0">
                <a:latin typeface="Arial" charset="0"/>
              </a:rPr>
              <a:t>acknowledgements. </a:t>
            </a:r>
            <a:r>
              <a:rPr lang="en-US" altLang="en-US" sz="2100" dirty="0">
                <a:latin typeface="Arial" charset="0"/>
              </a:rPr>
              <a:t>This is my </a:t>
            </a:r>
            <a:r>
              <a:rPr lang="en-US" altLang="en-US" sz="2100" dirty="0" smtClean="0">
                <a:latin typeface="Arial" charset="0"/>
              </a:rPr>
              <a:t>acknowledgements. </a:t>
            </a:r>
            <a:r>
              <a:rPr lang="en-US" altLang="en-US" sz="2100" dirty="0">
                <a:latin typeface="Arial" charset="0"/>
              </a:rPr>
              <a:t>This is my acknowledgements. This is my acknowledgements</a:t>
            </a:r>
            <a:r>
              <a:rPr lang="en-US" altLang="en-US" sz="2100" dirty="0" smtClean="0">
                <a:latin typeface="Arial" charset="0"/>
              </a:rPr>
              <a:t>.</a:t>
            </a:r>
            <a:r>
              <a:rPr lang="en-US" altLang="en-US" sz="2100" dirty="0">
                <a:latin typeface="Arial" charset="0"/>
              </a:rPr>
              <a:t> This is my acknowledgements. This is my acknowledgements</a:t>
            </a:r>
            <a:r>
              <a:rPr lang="en-US" altLang="en-US" sz="2100" dirty="0" smtClean="0">
                <a:latin typeface="Arial" charset="0"/>
              </a:rPr>
              <a:t>.</a:t>
            </a:r>
            <a:endParaRPr lang="en-US" altLang="en-US" sz="2100" dirty="0">
              <a:latin typeface="Arial" charset="0"/>
            </a:endParaRPr>
          </a:p>
        </p:txBody>
      </p:sp>
      <p:pic>
        <p:nvPicPr>
          <p:cNvPr id="153" name="Picture 15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6727014" y="19354800"/>
            <a:ext cx="6021186" cy="172033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ASU Theme">
      <a:dk1>
        <a:srgbClr val="000000"/>
      </a:dk1>
      <a:lt1>
        <a:srgbClr val="FFFFFF"/>
      </a:lt1>
      <a:dk2>
        <a:srgbClr val="FFBE37"/>
      </a:dk2>
      <a:lt2>
        <a:srgbClr val="4F5557"/>
      </a:lt2>
      <a:accent1>
        <a:srgbClr val="990033"/>
      </a:accent1>
      <a:accent2>
        <a:srgbClr val="FFB310"/>
      </a:accent2>
      <a:accent3>
        <a:srgbClr val="AFA593"/>
      </a:accent3>
      <a:accent4>
        <a:srgbClr val="008ED6"/>
      </a:accent4>
      <a:accent5>
        <a:srgbClr val="F47C00"/>
      </a:accent5>
      <a:accent6>
        <a:srgbClr val="568E14"/>
      </a:accent6>
      <a:hlink>
        <a:srgbClr val="F79646"/>
      </a:hlink>
      <a:folHlink>
        <a:srgbClr val="4F5557"/>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E95C13D7E26B4E919D46136426BE3E" ma:contentTypeVersion="0" ma:contentTypeDescription="Create a new document." ma:contentTypeScope="" ma:versionID="c0be6a5a99293a149aa024411b610174">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B586FD-1149-499B-A3C1-9FA6E8421D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B9DDD03-DF65-4660-AB6D-13801B14570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8B133D5-0BF0-47C7-A20C-33D42BBAC9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1789</TotalTime>
  <Words>1625</Words>
  <Application>Microsoft Macintosh PowerPoint</Application>
  <PresentationFormat>Custom</PresentationFormat>
  <Paragraphs>79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Times New Roman</vt:lpstr>
      <vt:lpstr>Blank Presentation</vt:lpstr>
      <vt:lpstr>PowerPoint Presentation</vt:lpstr>
    </vt:vector>
  </TitlesOfParts>
  <Company>University of California</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Nutrition Department</dc:creator>
  <cp:lastModifiedBy>Jorge Arteaga</cp:lastModifiedBy>
  <cp:revision>101</cp:revision>
  <cp:lastPrinted>1998-09-03T21:09:00Z</cp:lastPrinted>
  <dcterms:created xsi:type="dcterms:W3CDTF">1998-08-31T18:15:40Z</dcterms:created>
  <dcterms:modified xsi:type="dcterms:W3CDTF">2017-03-22T17:00:08Z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0x010100C1E95C13D7E26B4E919D46136426BE3E</vt:lpwstr>
  </property>
</Properties>
</file>