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891BC-A10F-2B4C-B99A-0752B34E35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C17B92-5551-FA45-BFFC-EE5C0F580A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0A7A4-D906-AD40-ADEC-45D8B72BF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9F5B-BC58-7443-BB67-1E82004FBCE5}" type="datetimeFigureOut">
              <a:rPr lang="en-US" smtClean="0"/>
              <a:t>3/27/19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679AF-74E5-5641-9AAD-AEC3CB997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306F9-0D29-8340-8148-960ED37EC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C6A5-59AD-E945-B26C-8044A04D6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09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BB625-EE9A-364E-ADA7-4CF78F537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2E0C0C-DE30-1842-9AAF-A9C15C7A15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70CD4-B15F-2A44-B41A-8A52C84F0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9F5B-BC58-7443-BB67-1E82004FBCE5}" type="datetimeFigureOut">
              <a:rPr lang="en-US" smtClean="0"/>
              <a:t>3/27/19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8222D2-773F-A748-8193-64DFC0F3A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7A581-BB1D-5F49-9FAD-6A9A4F99F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C6A5-59AD-E945-B26C-8044A04D6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19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F1907F-3653-4242-83C5-AC657E5F2A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A96B58-E9E7-7B47-B7C5-BA8C9AFFF1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4CB3E-4AC1-144D-AC40-6367EE110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9F5B-BC58-7443-BB67-1E82004FBCE5}" type="datetimeFigureOut">
              <a:rPr lang="en-US" smtClean="0"/>
              <a:t>3/27/19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2DEB46-7571-F240-98EE-90B48ED4A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0EEBE-0281-A545-A502-988311B76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C6A5-59AD-E945-B26C-8044A04D6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510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33A74-3081-414D-A2E4-AB212A1B8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DB7BD-52C7-1546-96F9-96FBE1E43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C2782-C48A-2D44-B869-2FBF94A71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9F5B-BC58-7443-BB67-1E82004FBCE5}" type="datetimeFigureOut">
              <a:rPr lang="en-US" smtClean="0"/>
              <a:t>3/27/19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EAB12C-AB0E-3B4B-B1CB-4411B2614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53F86-52CF-C64F-8EA3-CE0EFD2F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C6A5-59AD-E945-B26C-8044A04D6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952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19C23-B015-0F4B-884F-4DDA50C42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4CA4F8-78EA-0F47-BFA5-5CE430E913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47E54F-2294-F04F-988B-EA2A77B27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9F5B-BC58-7443-BB67-1E82004FBCE5}" type="datetimeFigureOut">
              <a:rPr lang="en-US" smtClean="0"/>
              <a:t>3/27/19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FE7C0-3A85-9845-BE2A-7993D9AB0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C31092-B145-0245-A83A-381885DFC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C6A5-59AD-E945-B26C-8044A04D6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090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E83D6-DA0B-D84E-9BB2-EA0E8076A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E683A-E957-5446-B67F-D91C9B10BE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7AC564-E164-DB43-993D-C19EB933A9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2C4C84-CBDB-BE4F-82A8-51B7C6A19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9F5B-BC58-7443-BB67-1E82004FBCE5}" type="datetimeFigureOut">
              <a:rPr lang="en-US" smtClean="0"/>
              <a:t>3/27/19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2E29A4-5990-5043-92F7-7E5FD5C38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4E6627-9729-7045-BACE-618DCBE1D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C6A5-59AD-E945-B26C-8044A04D6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9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36F35-5D01-D641-B2C7-B24B75B3D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1E981C-AE96-8F4A-9CF3-076D9F66F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B0A530-6991-894D-A3C4-113F704FC5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616673-AD5B-6B43-86B5-F01D5E7C82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28636C-FFAA-684A-A122-9AEBD40049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A23B10-878D-754C-842A-AE565E4A5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9F5B-BC58-7443-BB67-1E82004FBCE5}" type="datetimeFigureOut">
              <a:rPr lang="en-US" smtClean="0"/>
              <a:t>3/27/19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FB61CE-9D63-1347-AF0A-2BDA8BC06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A0F881-3613-104B-9925-B394A6F77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C6A5-59AD-E945-B26C-8044A04D6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53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EA47E-3F70-974E-8913-CEC3C3623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F26946-1D58-2240-BF79-D0D94156A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9F5B-BC58-7443-BB67-1E82004FBCE5}" type="datetimeFigureOut">
              <a:rPr lang="en-US" smtClean="0"/>
              <a:t>3/27/19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ABE3C8-E382-1147-9B8E-CCCF1413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EE3DAF-0461-9541-95FD-845437BBC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C6A5-59AD-E945-B26C-8044A04D6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63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B5C821-1783-4045-B801-22EEC7F79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9F5B-BC58-7443-BB67-1E82004FBCE5}" type="datetimeFigureOut">
              <a:rPr lang="en-US" smtClean="0"/>
              <a:t>3/27/19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9DECCD-7375-D14B-9DF5-03D0E78ED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E5681B-6673-7E45-B0EC-9D0691283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C6A5-59AD-E945-B26C-8044A04D6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88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0A8B8-9E0A-7342-A4AC-9295D9B17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AFF22-471E-CE41-8F26-E580A5390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6BC77-CDAA-9E43-A6B8-DFB68B1192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4EDB66-941C-794A-BC76-15F46223E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9F5B-BC58-7443-BB67-1E82004FBCE5}" type="datetimeFigureOut">
              <a:rPr lang="en-US" smtClean="0"/>
              <a:t>3/27/19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C8494C-D633-6F49-97E7-7AC23E8DF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338532-E193-574D-8F54-7D332E4A4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C6A5-59AD-E945-B26C-8044A04D6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875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A61CF-F468-B24B-8FDC-F6589558C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A039C9-8F4E-BA48-9FB2-9161B0D729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22996D-5E0B-C246-BE65-815813C18B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D0A507-B404-9046-B39B-8E70682D0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9F5B-BC58-7443-BB67-1E82004FBCE5}" type="datetimeFigureOut">
              <a:rPr lang="en-US" smtClean="0"/>
              <a:t>3/27/19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CAD86F-E827-2246-B5E8-4EB8C3B0E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20BB33-73AA-D249-9A46-A988F3ED7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C6A5-59AD-E945-B26C-8044A04D6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761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7334CD-1AFC-7043-8F65-EB42F95D2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CA02FB-10FF-734E-ABDB-6CFC29D35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B1A96-235F-6C4F-89D2-30D53EAF2E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A9F5B-BC58-7443-BB67-1E82004FBCE5}" type="datetimeFigureOut">
              <a:rPr lang="en-US" smtClean="0"/>
              <a:t>3/27/19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591488-2BB5-FC4E-B2DE-EB242A5321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0B8CE5-CA7A-D14A-860D-5D32D57482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8C6A5-59AD-E945-B26C-8044A04D6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02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679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Jorge Arteaga</dc:creator>
  <cp:lastModifiedBy>Jorge Arteaga</cp:lastModifiedBy>
  <cp:revision>2</cp:revision>
  <dcterms:created xsi:type="dcterms:W3CDTF">2018-11-09T21:56:42Z</dcterms:created>
  <dcterms:modified xsi:type="dcterms:W3CDTF">2019-03-28T02:06:31Z</dcterms:modified>
</cp:coreProperties>
</file>