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0" userDrawn="1">
          <p15:clr>
            <a:srgbClr val="A4A3A4"/>
          </p15:clr>
        </p15:guide>
        <p15:guide id="2" pos="19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627"/>
    <a:srgbClr val="CCCA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34"/>
    <p:restoredTop sz="86370"/>
  </p:normalViewPr>
  <p:slideViewPr>
    <p:cSldViewPr snapToGrid="0" snapToObjects="1">
      <p:cViewPr varScale="1">
        <p:scale>
          <a:sx n="74" d="100"/>
          <a:sy n="74" d="100"/>
        </p:scale>
        <p:origin x="3800" y="192"/>
      </p:cViewPr>
      <p:guideLst>
        <p:guide orient="horz" pos="2040"/>
        <p:guide pos="19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7" d="100"/>
          <a:sy n="87" d="100"/>
        </p:scale>
        <p:origin x="390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1BA3A1-73B6-8F4D-8C35-6D350307C3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D4E55-5860-8044-87EB-6B993261DE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44FD0-2977-B34C-9160-34028AC5BEEB}" type="datetimeFigureOut">
              <a:rPr lang="en-US" smtClean="0"/>
              <a:t>8/18/25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4EF814-245D-764D-898A-56517B0251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0A42C-A243-B046-BCE5-1610BEC14F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6D342-9F59-7D4B-ACF9-A5D5E22EA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95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64759-330B-ED4D-968D-02C489DC414A}" type="datetimeFigureOut">
              <a:rPr lang="en-US" smtClean="0"/>
              <a:t>8/18/25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7C16B-BA58-E846-B8F9-6191F1D9A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3722" y="4339771"/>
            <a:ext cx="3351849" cy="411409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lvl="0"/>
            <a:r>
              <a:rPr lang="en-US" dirty="0"/>
              <a:t>Click to edit text…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6FF5A5-CD99-8B49-AD05-491FAC679D63}"/>
              </a:ext>
            </a:extLst>
          </p:cNvPr>
          <p:cNvSpPr/>
          <p:nvPr userDrawn="1"/>
        </p:nvSpPr>
        <p:spPr>
          <a:xfrm>
            <a:off x="158829" y="145635"/>
            <a:ext cx="7454738" cy="13624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A2DEE15-B122-935C-8BFD-7B3C862484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4350" y="331281"/>
            <a:ext cx="6708279" cy="962568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rgbClr val="FFC62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120B930-3F95-CBEC-0911-0EADFDEB63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8750" y="1508125"/>
            <a:ext cx="7454900" cy="26543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455195E-DE90-8239-2E99-B04620B95E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6831" y="4339771"/>
            <a:ext cx="3351849" cy="4113213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text…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0DCB3EA-F357-2F7C-9E97-104AA1315B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06430" y="8844275"/>
            <a:ext cx="2762250" cy="314954"/>
          </a:xfrm>
          <a:prstGeom prst="rect">
            <a:avLst/>
          </a:prstGeom>
        </p:spPr>
        <p:txBody>
          <a:bodyPr rIns="182880"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Website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A9DF946-CF85-2CED-B884-E24256978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6430" y="9263615"/>
            <a:ext cx="2762250" cy="533400"/>
          </a:xfrm>
          <a:prstGeom prst="rect">
            <a:avLst/>
          </a:prstGeom>
        </p:spPr>
        <p:txBody>
          <a:bodyPr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Email </a:t>
            </a:r>
            <a:br>
              <a:rPr lang="en-US" b="1" dirty="0"/>
            </a:br>
            <a:r>
              <a:rPr lang="en-US" b="1" dirty="0"/>
              <a:t>and Phone number</a:t>
            </a:r>
          </a:p>
        </p:txBody>
      </p:sp>
    </p:spTree>
    <p:extLst>
      <p:ext uri="{BB962C8B-B14F-4D97-AF65-F5344CB8AC3E}">
        <p14:creationId xmlns:p14="http://schemas.microsoft.com/office/powerpoint/2010/main" val="400138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244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3722" y="4339771"/>
            <a:ext cx="6964958" cy="411409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lvl="0"/>
            <a:r>
              <a:rPr lang="en-US" dirty="0"/>
              <a:t>Click to edit text…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6FF5A5-CD99-8B49-AD05-491FAC679D63}"/>
              </a:ext>
            </a:extLst>
          </p:cNvPr>
          <p:cNvSpPr/>
          <p:nvPr userDrawn="1"/>
        </p:nvSpPr>
        <p:spPr>
          <a:xfrm>
            <a:off x="158829" y="145635"/>
            <a:ext cx="7454738" cy="13624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A2DEE15-B122-935C-8BFD-7B3C862484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4350" y="331281"/>
            <a:ext cx="6708279" cy="962568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rgbClr val="FFC62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120B930-3F95-CBEC-0911-0EADFDEB63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8750" y="1508125"/>
            <a:ext cx="7454900" cy="26543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0DCB3EA-F357-2F7C-9E97-104AA1315B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06430" y="8844275"/>
            <a:ext cx="2762250" cy="314954"/>
          </a:xfrm>
          <a:prstGeom prst="rect">
            <a:avLst/>
          </a:prstGeom>
        </p:spPr>
        <p:txBody>
          <a:bodyPr rIns="182880"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Website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A9DF946-CF85-2CED-B884-E24256978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6430" y="9263615"/>
            <a:ext cx="2762250" cy="533400"/>
          </a:xfrm>
          <a:prstGeom prst="rect">
            <a:avLst/>
          </a:prstGeom>
        </p:spPr>
        <p:txBody>
          <a:bodyPr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Email </a:t>
            </a:r>
            <a:br>
              <a:rPr lang="en-US" b="1" dirty="0"/>
            </a:br>
            <a:r>
              <a:rPr lang="en-US" b="1" dirty="0"/>
              <a:t>and Phone number</a:t>
            </a:r>
          </a:p>
        </p:txBody>
      </p:sp>
    </p:spTree>
    <p:extLst>
      <p:ext uri="{BB962C8B-B14F-4D97-AF65-F5344CB8AC3E}">
        <p14:creationId xmlns:p14="http://schemas.microsoft.com/office/powerpoint/2010/main" val="369776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3722" y="4566425"/>
            <a:ext cx="6964958" cy="38874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defRPr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pPr lvl="0"/>
            <a:r>
              <a:rPr lang="en-US" dirty="0"/>
              <a:t>Click to edit text…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6FF5A5-CD99-8B49-AD05-491FAC679D63}"/>
              </a:ext>
            </a:extLst>
          </p:cNvPr>
          <p:cNvSpPr/>
          <p:nvPr userDrawn="1"/>
        </p:nvSpPr>
        <p:spPr>
          <a:xfrm>
            <a:off x="158912" y="30926"/>
            <a:ext cx="7454738" cy="178333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A2DEE15-B122-935C-8BFD-7B3C862484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4350" y="331281"/>
            <a:ext cx="6708279" cy="56789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rgbClr val="FFC62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  <a:br>
              <a:rPr lang="en-US" dirty="0"/>
            </a:br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120B930-3F95-CBEC-0911-0EADFDEB63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8750" y="1813860"/>
            <a:ext cx="3727369" cy="245059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0DCB3EA-F357-2F7C-9E97-104AA1315B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06430" y="8844275"/>
            <a:ext cx="2762250" cy="314954"/>
          </a:xfrm>
          <a:prstGeom prst="rect">
            <a:avLst/>
          </a:prstGeom>
        </p:spPr>
        <p:txBody>
          <a:bodyPr rIns="182880"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Website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A9DF946-CF85-2CED-B884-E24256978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6430" y="9263615"/>
            <a:ext cx="2762250" cy="533400"/>
          </a:xfrm>
          <a:prstGeom prst="rect">
            <a:avLst/>
          </a:prstGeom>
        </p:spPr>
        <p:txBody>
          <a:bodyPr anchor="ctr" anchorCtr="0"/>
          <a:lstStyle>
            <a:lvl1pPr algn="r">
              <a:defRPr/>
            </a:lvl1pPr>
          </a:lstStyle>
          <a:p>
            <a:pPr algn="l"/>
            <a:r>
              <a:rPr lang="en-US" b="1" dirty="0"/>
              <a:t>Click to add Email </a:t>
            </a:r>
            <a:br>
              <a:rPr lang="en-US" b="1" dirty="0"/>
            </a:br>
            <a:r>
              <a:rPr lang="en-US" b="1" dirty="0"/>
              <a:t>and Phone number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7949D3F-A7C4-76E7-C55A-B36FA2480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4988" y="956580"/>
            <a:ext cx="6707641" cy="64517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 b="1">
                <a:solidFill>
                  <a:schemeClr val="bg1"/>
                </a:solidFill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800" b="1">
                <a:solidFill>
                  <a:schemeClr val="bg1"/>
                </a:solidFill>
              </a:defRPr>
            </a:lvl3pPr>
            <a:lvl4pPr>
              <a:defRPr sz="1800" b="1">
                <a:solidFill>
                  <a:schemeClr val="bg1"/>
                </a:solidFill>
              </a:defRPr>
            </a:lvl4pPr>
            <a:lvl5pPr>
              <a:defRPr sz="1800" b="1">
                <a:solidFill>
                  <a:schemeClr val="bg1"/>
                </a:solidFill>
              </a:defRPr>
            </a:lvl5pPr>
          </a:lstStyle>
          <a:p>
            <a:pPr marL="0" marR="0" lvl="0" indent="0" algn="l" defTabSz="777240" rtl="0" eaLnBrk="1" fontAlgn="auto" latinLnBrk="0" hangingPunct="1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sub header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8845A71-05E3-F4F7-29FA-4A327DB1D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86200" y="1813860"/>
            <a:ext cx="3727450" cy="245016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3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F2C4B3-79B6-B63F-E9E3-BE8E149C5AAE}"/>
              </a:ext>
            </a:extLst>
          </p:cNvPr>
          <p:cNvSpPr/>
          <p:nvPr userDrawn="1"/>
        </p:nvSpPr>
        <p:spPr>
          <a:xfrm>
            <a:off x="158829" y="8752114"/>
            <a:ext cx="7454738" cy="1174225"/>
          </a:xfrm>
          <a:prstGeom prst="rect">
            <a:avLst/>
          </a:prstGeom>
          <a:solidFill>
            <a:srgbClr val="FFC6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62F8DE-4362-BD40-842A-E5CAA7B718F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290970" y="8914689"/>
            <a:ext cx="3219146" cy="84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98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None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862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7724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586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5448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2CB80A2-C478-4362-9994-4FF5B1DB5C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A9FF2C-F0CF-B552-67F7-30E9EE94F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46414A4-8516-83C2-9488-EC1E8CC83C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7AE143-C723-811F-35F8-C4C491324D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100435F-7E01-84FD-A433-EBEA9C65FB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BEBCAC-E1E7-9926-4063-A54408F66C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013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EB5D797-8347-460E-95CB-6F13E0E92C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1559F1-D7A3-7CEF-B82D-84A18DF4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81C4144-9B42-D3A5-172C-C99951EB8D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E9D4F-B152-0531-F498-A76F562604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222C36-9BDB-FB34-BD39-EAA3C96A12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156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7096684-263C-7AD7-BD49-FD51CEB1E6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B265B5-82F8-ED7F-CC5F-1A5F351B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C1888F7-18F2-5655-7316-79D212F0E2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61F9DB-126F-3160-1459-F2BE2B41E3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67742B-56A7-0953-C040-C10CB495E3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BEC6C4-23A6-F2AE-379A-4E10708DA4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F216FB1-7F0E-AC60-76EB-E221F978A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0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_x0020_or_x0020_Group xmlns="02a8c46c-f0a9-4d06-a35d-de182da348f9">
      <UserInfo>
        <DisplayName/>
        <AccountId xsi:nil="true"/>
        <AccountType/>
      </UserInfo>
    </Person_x0020_or_x0020_Group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AE63A74B4704F8F9F76F58D47F584" ma:contentTypeVersion="13" ma:contentTypeDescription="Create a new document." ma:contentTypeScope="" ma:versionID="32ec4880fdb45d16f672cae176537ea1">
  <xsd:schema xmlns:xsd="http://www.w3.org/2001/XMLSchema" xmlns:xs="http://www.w3.org/2001/XMLSchema" xmlns:p="http://schemas.microsoft.com/office/2006/metadata/properties" xmlns:ns2="a094a98a-eae7-47de-a06e-648e93c585f7" xmlns:ns3="02a8c46c-f0a9-4d06-a35d-de182da348f9" targetNamespace="http://schemas.microsoft.com/office/2006/metadata/properties" ma:root="true" ma:fieldsID="130a1422b4046d757c9dc254c336efaa" ns2:_="" ns3:_="">
    <xsd:import namespace="a094a98a-eae7-47de-a06e-648e93c585f7"/>
    <xsd:import namespace="02a8c46c-f0a9-4d06-a35d-de182da348f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Person_x0020_or_x0020_Grou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4a98a-eae7-47de-a06e-648e93c585f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a8c46c-f0a9-4d06-a35d-de182da348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erson_x0020_or_x0020_Group" ma:index="20" nillable="true" ma:displayName="Person or Group" ma:list="UserInfo" ma:SharePointGroup="0" ma:internalName="Person_x0020_or_x0020_Group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E2132B-CD05-4A1D-AAB2-9EDADA615974}">
  <ds:schemaRefs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2a8c46c-f0a9-4d06-a35d-de182da348f9"/>
    <ds:schemaRef ds:uri="a094a98a-eae7-47de-a06e-648e93c585f7"/>
  </ds:schemaRefs>
</ds:datastoreItem>
</file>

<file path=customXml/itemProps2.xml><?xml version="1.0" encoding="utf-8"?>
<ds:datastoreItem xmlns:ds="http://schemas.openxmlformats.org/officeDocument/2006/customXml" ds:itemID="{93CF1B57-9580-4DF1-B1E6-3F8F2E63FA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4a98a-eae7-47de-a06e-648e93c585f7"/>
    <ds:schemaRef ds:uri="02a8c46c-f0a9-4d06-a35d-de182da348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6311691-0354-48E4-9085-94E67692DD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Felipe Ruiz</dc:creator>
  <cp:lastModifiedBy>Rebecca Del Rincon</cp:lastModifiedBy>
  <cp:revision>21</cp:revision>
  <cp:lastPrinted>2021-08-16T17:53:50Z</cp:lastPrinted>
  <dcterms:created xsi:type="dcterms:W3CDTF">2020-06-09T23:25:08Z</dcterms:created>
  <dcterms:modified xsi:type="dcterms:W3CDTF">2025-08-18T19:45:32Z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0x010100F14AE63A74B4704F8F9F76F58D47F584</vt:lpwstr>
  </property>
</Properties>
</file>